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7" d="100"/>
          <a:sy n="87" d="100"/>
        </p:scale>
        <p:origin x="61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D1C30F-179C-4F2B-B259-0409F10B137F}" type="datetimeFigureOut">
              <a:rPr lang="en-AU" smtClean="0"/>
              <a:t>30/05/2018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02383F-7299-4B04-92A9-B40520BC15F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57909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F74A41B-7C09-DB43-B20E-CB6E4CD3CFA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348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Users/jana.hoang/Desktop/Powerpoint%20Template/02%20Logos/Carsales_Blue_RGB.png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Users/jana.hoang/Desktop/Powerpoint%20Template/02%20Logos/Carsales_Blue_RGB.png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Users/jana.hoang/Desktop/Powerpoint%20Template/02%20Logos/Carsales_Blue_RGB.png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Users/jana.hoang/Desktop/Powerpoint%20Template/02%20Logos/Carsales_Blue_RGB.png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Users/jana.hoang/Desktop/Powerpoint%20Template/01%20Images/carsales-10.jpg" TargetMode="External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Users/jana.hoang/Desktop/Carsales%20Powerpoint%20Template/01%20Images/carsales-2.jpg" TargetMode="External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Users/jana.hoang/Desktop/Powerpoint%20Template/02%20Logos/Carsales_Blue_RGB.png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 userDrawn="1"/>
        </p:nvSpPr>
        <p:spPr>
          <a:xfrm>
            <a:off x="1592523" y="660996"/>
            <a:ext cx="1130208" cy="1130208"/>
          </a:xfrm>
          <a:prstGeom prst="ellipse">
            <a:avLst/>
          </a:prstGeom>
          <a:solidFill>
            <a:srgbClr val="007C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7" dirty="0">
              <a:solidFill>
                <a:srgbClr val="ED1C24"/>
              </a:solidFill>
            </a:endParaRPr>
          </a:p>
        </p:txBody>
      </p:sp>
      <p:sp>
        <p:nvSpPr>
          <p:cNvPr id="6" name="Oval 5"/>
          <p:cNvSpPr/>
          <p:nvPr userDrawn="1"/>
        </p:nvSpPr>
        <p:spPr>
          <a:xfrm>
            <a:off x="1592523" y="2064109"/>
            <a:ext cx="1130208" cy="1130208"/>
          </a:xfrm>
          <a:prstGeom prst="ellipse">
            <a:avLst/>
          </a:prstGeom>
          <a:solidFill>
            <a:srgbClr val="007C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7" dirty="0">
              <a:solidFill>
                <a:srgbClr val="ED1C24"/>
              </a:solidFill>
            </a:endParaRPr>
          </a:p>
        </p:txBody>
      </p:sp>
      <p:sp>
        <p:nvSpPr>
          <p:cNvPr id="7" name="Oval 6"/>
          <p:cNvSpPr/>
          <p:nvPr userDrawn="1"/>
        </p:nvSpPr>
        <p:spPr>
          <a:xfrm>
            <a:off x="1592523" y="3467223"/>
            <a:ext cx="1130208" cy="1130208"/>
          </a:xfrm>
          <a:prstGeom prst="ellipse">
            <a:avLst/>
          </a:prstGeom>
          <a:solidFill>
            <a:srgbClr val="007C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7" dirty="0">
              <a:solidFill>
                <a:srgbClr val="ED1C24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0" y="6747482"/>
            <a:ext cx="12192000" cy="110519"/>
          </a:xfrm>
          <a:prstGeom prst="rect">
            <a:avLst/>
          </a:prstGeom>
          <a:solidFill>
            <a:srgbClr val="007C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47" dirty="0" smtClean="0"/>
              <a:t>  </a:t>
            </a:r>
            <a:endParaRPr lang="en-US" sz="2047" dirty="0"/>
          </a:p>
        </p:txBody>
      </p:sp>
      <p:sp>
        <p:nvSpPr>
          <p:cNvPr id="10" name="Oval 9"/>
          <p:cNvSpPr/>
          <p:nvPr userDrawn="1"/>
        </p:nvSpPr>
        <p:spPr>
          <a:xfrm>
            <a:off x="1592523" y="4870336"/>
            <a:ext cx="1130208" cy="1130208"/>
          </a:xfrm>
          <a:prstGeom prst="ellipse">
            <a:avLst/>
          </a:prstGeom>
          <a:solidFill>
            <a:srgbClr val="007C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7" dirty="0">
              <a:solidFill>
                <a:srgbClr val="ED1C24"/>
              </a:solidFill>
            </a:endParaRPr>
          </a:p>
        </p:txBody>
      </p:sp>
      <p:sp>
        <p:nvSpPr>
          <p:cNvPr id="15" name="Title 1"/>
          <p:cNvSpPr txBox="1">
            <a:spLocks/>
          </p:cNvSpPr>
          <p:nvPr userDrawn="1"/>
        </p:nvSpPr>
        <p:spPr>
          <a:xfrm>
            <a:off x="1592109" y="2197019"/>
            <a:ext cx="1121315" cy="630212"/>
          </a:xfrm>
          <a:prstGeom prst="rect">
            <a:avLst/>
          </a:prstGeom>
        </p:spPr>
        <p:txBody>
          <a:bodyPr vert="horz" lIns="121920" tIns="60960" rIns="121920" bIns="60960" rtlCol="0" anchor="ctr" anchorCtr="0">
            <a:noAutofit/>
          </a:bodyPr>
          <a:lstStyle>
            <a:lvl1pPr algn="ctr" defTabSz="685800" rtl="0" eaLnBrk="1" latinLnBrk="0" hangingPunct="1">
              <a:lnSpc>
                <a:spcPts val="8500"/>
              </a:lnSpc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defRPr>
            </a:lvl1pPr>
          </a:lstStyle>
          <a:p>
            <a:r>
              <a:rPr lang="en-US" sz="5333" dirty="0" smtClean="0"/>
              <a:t>2</a:t>
            </a:r>
            <a:endParaRPr lang="en-US" sz="5333" dirty="0"/>
          </a:p>
        </p:txBody>
      </p:sp>
      <p:sp>
        <p:nvSpPr>
          <p:cNvPr id="16" name="Title 1"/>
          <p:cNvSpPr txBox="1">
            <a:spLocks/>
          </p:cNvSpPr>
          <p:nvPr userDrawn="1"/>
        </p:nvSpPr>
        <p:spPr>
          <a:xfrm>
            <a:off x="1601416" y="3600782"/>
            <a:ext cx="1121315" cy="630212"/>
          </a:xfrm>
          <a:prstGeom prst="rect">
            <a:avLst/>
          </a:prstGeom>
        </p:spPr>
        <p:txBody>
          <a:bodyPr vert="horz" lIns="121920" tIns="60960" rIns="121920" bIns="60960" rtlCol="0" anchor="ctr" anchorCtr="0">
            <a:noAutofit/>
          </a:bodyPr>
          <a:lstStyle>
            <a:lvl1pPr algn="ctr" defTabSz="685800" rtl="0" eaLnBrk="1" latinLnBrk="0" hangingPunct="1">
              <a:lnSpc>
                <a:spcPts val="8500"/>
              </a:lnSpc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defRPr>
            </a:lvl1pPr>
          </a:lstStyle>
          <a:p>
            <a:r>
              <a:rPr lang="en-US" sz="5333" dirty="0" smtClean="0"/>
              <a:t>3</a:t>
            </a:r>
            <a:endParaRPr lang="en-US" sz="5333" dirty="0"/>
          </a:p>
        </p:txBody>
      </p:sp>
      <p:sp>
        <p:nvSpPr>
          <p:cNvPr id="17" name="Title 1"/>
          <p:cNvSpPr txBox="1">
            <a:spLocks/>
          </p:cNvSpPr>
          <p:nvPr userDrawn="1"/>
        </p:nvSpPr>
        <p:spPr>
          <a:xfrm>
            <a:off x="1557243" y="5000398"/>
            <a:ext cx="1121315" cy="630212"/>
          </a:xfrm>
          <a:prstGeom prst="rect">
            <a:avLst/>
          </a:prstGeom>
        </p:spPr>
        <p:txBody>
          <a:bodyPr vert="horz" lIns="121920" tIns="60960" rIns="121920" bIns="60960" rtlCol="0" anchor="ctr" anchorCtr="0">
            <a:noAutofit/>
          </a:bodyPr>
          <a:lstStyle>
            <a:lvl1pPr algn="ctr" defTabSz="685800" rtl="0" eaLnBrk="1" latinLnBrk="0" hangingPunct="1">
              <a:lnSpc>
                <a:spcPts val="8500"/>
              </a:lnSpc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defRPr>
            </a:lvl1pPr>
          </a:lstStyle>
          <a:p>
            <a:r>
              <a:rPr lang="en-US" sz="5333" dirty="0" smtClean="0"/>
              <a:t>4</a:t>
            </a:r>
            <a:endParaRPr lang="en-US" sz="5333" dirty="0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076447" y="660997"/>
            <a:ext cx="3744000" cy="1130208"/>
          </a:xfrm>
        </p:spPr>
        <p:txBody>
          <a:bodyPr anchor="ctr" anchorCtr="0">
            <a:normAutofit/>
          </a:bodyPr>
          <a:lstStyle>
            <a:lvl1pPr marL="0" indent="0" algn="l">
              <a:lnSpc>
                <a:spcPts val="2533"/>
              </a:lnSpc>
              <a:buNone/>
              <a:defRPr sz="2133" b="1" baseline="0">
                <a:latin typeface="Open Sans" charset="0"/>
                <a:ea typeface="Open Sans" charset="0"/>
                <a:cs typeface="Open Sans" charset="0"/>
              </a:defRPr>
            </a:lvl1pPr>
            <a:lvl2pPr marL="609570" indent="0">
              <a:buNone/>
              <a:defRPr sz="1867"/>
            </a:lvl2pPr>
            <a:lvl3pPr marL="1219139" indent="0">
              <a:buNone/>
              <a:defRPr sz="1600"/>
            </a:lvl3pPr>
            <a:lvl4pPr marL="1828709" indent="0">
              <a:buNone/>
              <a:defRPr sz="1333"/>
            </a:lvl4pPr>
            <a:lvl5pPr marL="2438278" indent="0">
              <a:buNone/>
              <a:defRPr sz="1333"/>
            </a:lvl5pPr>
            <a:lvl6pPr marL="3047848" indent="0">
              <a:buNone/>
              <a:defRPr sz="1333"/>
            </a:lvl6pPr>
            <a:lvl7pPr marL="3657417" indent="0">
              <a:buNone/>
              <a:defRPr sz="1333"/>
            </a:lvl7pPr>
            <a:lvl8pPr marL="4266987" indent="0">
              <a:buNone/>
              <a:defRPr sz="1333"/>
            </a:lvl8pPr>
            <a:lvl9pPr marL="4876557" indent="0">
              <a:buNone/>
              <a:defRPr sz="1333"/>
            </a:lvl9pPr>
          </a:lstStyle>
          <a:p>
            <a:pPr lvl="0"/>
            <a:r>
              <a:rPr lang="en-US" dirty="0" smtClean="0"/>
              <a:t>TITLE </a:t>
            </a:r>
            <a:br>
              <a:rPr lang="en-US" dirty="0" smtClean="0"/>
            </a:br>
            <a:r>
              <a:rPr lang="en-US" dirty="0" smtClean="0"/>
              <a:t>BOLD 16PT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3" hasCustomPrompt="1"/>
          </p:nvPr>
        </p:nvSpPr>
        <p:spPr>
          <a:xfrm>
            <a:off x="3076447" y="2064111"/>
            <a:ext cx="3744000" cy="1130208"/>
          </a:xfrm>
        </p:spPr>
        <p:txBody>
          <a:bodyPr anchor="ctr" anchorCtr="0">
            <a:normAutofit/>
          </a:bodyPr>
          <a:lstStyle>
            <a:lvl1pPr marL="0" indent="0" algn="l">
              <a:lnSpc>
                <a:spcPts val="2533"/>
              </a:lnSpc>
              <a:buNone/>
              <a:defRPr sz="2133" b="1" baseline="0">
                <a:latin typeface="Open Sans" charset="0"/>
                <a:ea typeface="Open Sans" charset="0"/>
                <a:cs typeface="Open Sans" charset="0"/>
              </a:defRPr>
            </a:lvl1pPr>
            <a:lvl2pPr marL="609570" indent="0">
              <a:buNone/>
              <a:defRPr sz="1867"/>
            </a:lvl2pPr>
            <a:lvl3pPr marL="1219139" indent="0">
              <a:buNone/>
              <a:defRPr sz="1600"/>
            </a:lvl3pPr>
            <a:lvl4pPr marL="1828709" indent="0">
              <a:buNone/>
              <a:defRPr sz="1333"/>
            </a:lvl4pPr>
            <a:lvl5pPr marL="2438278" indent="0">
              <a:buNone/>
              <a:defRPr sz="1333"/>
            </a:lvl5pPr>
            <a:lvl6pPr marL="3047848" indent="0">
              <a:buNone/>
              <a:defRPr sz="1333"/>
            </a:lvl6pPr>
            <a:lvl7pPr marL="3657417" indent="0">
              <a:buNone/>
              <a:defRPr sz="1333"/>
            </a:lvl7pPr>
            <a:lvl8pPr marL="4266987" indent="0">
              <a:buNone/>
              <a:defRPr sz="1333"/>
            </a:lvl8pPr>
            <a:lvl9pPr marL="4876557" indent="0">
              <a:buNone/>
              <a:defRPr sz="1333"/>
            </a:lvl9pPr>
          </a:lstStyle>
          <a:p>
            <a:pPr lvl="0"/>
            <a:r>
              <a:rPr lang="en-US" dirty="0" smtClean="0"/>
              <a:t>NOTE: Please use a soft return when starting </a:t>
            </a:r>
            <a:br>
              <a:rPr lang="en-US" dirty="0" smtClean="0"/>
            </a:br>
            <a:r>
              <a:rPr lang="en-US" dirty="0" smtClean="0"/>
              <a:t>a new line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4" hasCustomPrompt="1"/>
          </p:nvPr>
        </p:nvSpPr>
        <p:spPr>
          <a:xfrm>
            <a:off x="3076447" y="3467223"/>
            <a:ext cx="3744000" cy="1130208"/>
          </a:xfrm>
        </p:spPr>
        <p:txBody>
          <a:bodyPr anchor="ctr" anchorCtr="0">
            <a:normAutofit/>
          </a:bodyPr>
          <a:lstStyle>
            <a:lvl1pPr marL="0" indent="0" algn="l">
              <a:lnSpc>
                <a:spcPts val="2533"/>
              </a:lnSpc>
              <a:buNone/>
              <a:defRPr sz="2133" b="1" baseline="0">
                <a:latin typeface="Open Sans" charset="0"/>
                <a:ea typeface="Open Sans" charset="0"/>
                <a:cs typeface="Open Sans" charset="0"/>
              </a:defRPr>
            </a:lvl1pPr>
            <a:lvl2pPr marL="609570" indent="0">
              <a:buNone/>
              <a:defRPr sz="1867"/>
            </a:lvl2pPr>
            <a:lvl3pPr marL="1219139" indent="0">
              <a:buNone/>
              <a:defRPr sz="1600"/>
            </a:lvl3pPr>
            <a:lvl4pPr marL="1828709" indent="0">
              <a:buNone/>
              <a:defRPr sz="1333"/>
            </a:lvl4pPr>
            <a:lvl5pPr marL="2438278" indent="0">
              <a:buNone/>
              <a:defRPr sz="1333"/>
            </a:lvl5pPr>
            <a:lvl6pPr marL="3047848" indent="0">
              <a:buNone/>
              <a:defRPr sz="1333"/>
            </a:lvl6pPr>
            <a:lvl7pPr marL="3657417" indent="0">
              <a:buNone/>
              <a:defRPr sz="1333"/>
            </a:lvl7pPr>
            <a:lvl8pPr marL="4266987" indent="0">
              <a:buNone/>
              <a:defRPr sz="1333"/>
            </a:lvl8pPr>
            <a:lvl9pPr marL="4876557" indent="0">
              <a:buNone/>
              <a:defRPr sz="1333"/>
            </a:lvl9pPr>
          </a:lstStyle>
          <a:p>
            <a:pPr lvl="0"/>
            <a:r>
              <a:rPr lang="en-US" dirty="0" smtClean="0"/>
              <a:t>SOFT RETURN</a:t>
            </a:r>
            <a:br>
              <a:rPr lang="en-US" dirty="0" smtClean="0"/>
            </a:br>
            <a:r>
              <a:rPr lang="en-US" dirty="0" smtClean="0"/>
              <a:t>= SHIFT + ENTER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 hasCustomPrompt="1"/>
          </p:nvPr>
        </p:nvSpPr>
        <p:spPr>
          <a:xfrm>
            <a:off x="3076447" y="4832378"/>
            <a:ext cx="3744000" cy="1168167"/>
          </a:xfrm>
        </p:spPr>
        <p:txBody>
          <a:bodyPr anchor="ctr" anchorCtr="0">
            <a:normAutofit/>
          </a:bodyPr>
          <a:lstStyle>
            <a:lvl1pPr marL="0" indent="0" algn="l">
              <a:lnSpc>
                <a:spcPts val="2533"/>
              </a:lnSpc>
              <a:buNone/>
              <a:defRPr sz="2133" b="1" baseline="0">
                <a:latin typeface="Open Sans" charset="0"/>
                <a:ea typeface="Open Sans" charset="0"/>
                <a:cs typeface="Open Sans" charset="0"/>
              </a:defRPr>
            </a:lvl1pPr>
            <a:lvl2pPr marL="609570" indent="0">
              <a:buNone/>
              <a:defRPr sz="1867"/>
            </a:lvl2pPr>
            <a:lvl3pPr marL="1219139" indent="0">
              <a:buNone/>
              <a:defRPr sz="1600"/>
            </a:lvl3pPr>
            <a:lvl4pPr marL="1828709" indent="0">
              <a:buNone/>
              <a:defRPr sz="1333"/>
            </a:lvl4pPr>
            <a:lvl5pPr marL="2438278" indent="0">
              <a:buNone/>
              <a:defRPr sz="1333"/>
            </a:lvl5pPr>
            <a:lvl6pPr marL="3047848" indent="0">
              <a:buNone/>
              <a:defRPr sz="1333"/>
            </a:lvl6pPr>
            <a:lvl7pPr marL="3657417" indent="0">
              <a:buNone/>
              <a:defRPr sz="1333"/>
            </a:lvl7pPr>
            <a:lvl8pPr marL="4266987" indent="0">
              <a:buNone/>
              <a:defRPr sz="1333"/>
            </a:lvl8pPr>
            <a:lvl9pPr marL="4876557" indent="0">
              <a:buNone/>
              <a:defRPr sz="1333"/>
            </a:lvl9pPr>
          </a:lstStyle>
          <a:p>
            <a:pPr lvl="0"/>
            <a:r>
              <a:rPr lang="en-US" dirty="0" smtClean="0"/>
              <a:t>TITLE</a:t>
            </a:r>
            <a:br>
              <a:rPr lang="en-US" dirty="0" smtClean="0"/>
            </a:br>
            <a:r>
              <a:rPr lang="en-US" dirty="0" smtClean="0"/>
              <a:t>BOLD 16PT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6" hasCustomPrompt="1"/>
          </p:nvPr>
        </p:nvSpPr>
        <p:spPr>
          <a:xfrm>
            <a:off x="7071932" y="677863"/>
            <a:ext cx="3847853" cy="1117327"/>
          </a:xfrm>
        </p:spPr>
        <p:txBody>
          <a:bodyPr anchor="ctr" anchorCtr="0">
            <a:normAutofit/>
          </a:bodyPr>
          <a:lstStyle>
            <a:lvl1pPr marL="0" indent="0" algn="l">
              <a:lnSpc>
                <a:spcPts val="2267"/>
              </a:lnSpc>
              <a:buNone/>
              <a:defRPr sz="1867" b="0" i="0" baseline="0">
                <a:latin typeface="Open Sans" charset="0"/>
                <a:ea typeface="Open Sans" charset="0"/>
                <a:cs typeface="Open Sans" charset="0"/>
              </a:defRPr>
            </a:lvl1pPr>
            <a:lvl2pPr marL="609570" indent="0">
              <a:buNone/>
              <a:defRPr sz="1867"/>
            </a:lvl2pPr>
            <a:lvl3pPr marL="1219139" indent="0">
              <a:buNone/>
              <a:defRPr sz="1600"/>
            </a:lvl3pPr>
            <a:lvl4pPr marL="1828709" indent="0">
              <a:buNone/>
              <a:defRPr sz="1333"/>
            </a:lvl4pPr>
            <a:lvl5pPr marL="2438278" indent="0">
              <a:buNone/>
              <a:defRPr sz="1333"/>
            </a:lvl5pPr>
            <a:lvl6pPr marL="3047848" indent="0">
              <a:buNone/>
              <a:defRPr sz="1333"/>
            </a:lvl6pPr>
            <a:lvl7pPr marL="3657417" indent="0">
              <a:buNone/>
              <a:defRPr sz="1333"/>
            </a:lvl7pPr>
            <a:lvl8pPr marL="4266987" indent="0">
              <a:buNone/>
              <a:defRPr sz="1333"/>
            </a:lvl8pPr>
            <a:lvl9pPr marL="4876557" indent="0">
              <a:buNone/>
              <a:defRPr sz="1333"/>
            </a:lvl9pPr>
          </a:lstStyle>
          <a:p>
            <a:pPr lvl="0"/>
            <a:r>
              <a:rPr lang="en-US" dirty="0" smtClean="0"/>
              <a:t>TITLE REGULAR 14PT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7" hasCustomPrompt="1"/>
          </p:nvPr>
        </p:nvSpPr>
        <p:spPr>
          <a:xfrm>
            <a:off x="7071932" y="2068096"/>
            <a:ext cx="3847853" cy="1130208"/>
          </a:xfrm>
        </p:spPr>
        <p:txBody>
          <a:bodyPr anchor="ctr" anchorCtr="0">
            <a:normAutofit/>
          </a:bodyPr>
          <a:lstStyle>
            <a:lvl1pPr marL="0" indent="0" algn="l">
              <a:lnSpc>
                <a:spcPts val="2267"/>
              </a:lnSpc>
              <a:buNone/>
              <a:defRPr sz="1867" b="0" i="0" baseline="0">
                <a:latin typeface="Open Sans" charset="0"/>
                <a:ea typeface="Open Sans" charset="0"/>
                <a:cs typeface="Open Sans" charset="0"/>
              </a:defRPr>
            </a:lvl1pPr>
            <a:lvl2pPr marL="609570" indent="0">
              <a:buNone/>
              <a:defRPr sz="1867"/>
            </a:lvl2pPr>
            <a:lvl3pPr marL="1219139" indent="0">
              <a:buNone/>
              <a:defRPr sz="1600"/>
            </a:lvl3pPr>
            <a:lvl4pPr marL="1828709" indent="0">
              <a:buNone/>
              <a:defRPr sz="1333"/>
            </a:lvl4pPr>
            <a:lvl5pPr marL="2438278" indent="0">
              <a:buNone/>
              <a:defRPr sz="1333"/>
            </a:lvl5pPr>
            <a:lvl6pPr marL="3047848" indent="0">
              <a:buNone/>
              <a:defRPr sz="1333"/>
            </a:lvl6pPr>
            <a:lvl7pPr marL="3657417" indent="0">
              <a:buNone/>
              <a:defRPr sz="1333"/>
            </a:lvl7pPr>
            <a:lvl8pPr marL="4266987" indent="0">
              <a:buNone/>
              <a:defRPr sz="1333"/>
            </a:lvl8pPr>
            <a:lvl9pPr marL="4876557" indent="0">
              <a:buNone/>
              <a:defRPr sz="1333"/>
            </a:lvl9pPr>
          </a:lstStyle>
          <a:p>
            <a:pPr lvl="0"/>
            <a:r>
              <a:rPr lang="en-US" dirty="0" smtClean="0"/>
              <a:t>If numbers need to added or removed, you will need to make edits to the master page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8" hasCustomPrompt="1"/>
          </p:nvPr>
        </p:nvSpPr>
        <p:spPr>
          <a:xfrm>
            <a:off x="7071932" y="3471209"/>
            <a:ext cx="3847853" cy="1130208"/>
          </a:xfrm>
        </p:spPr>
        <p:txBody>
          <a:bodyPr anchor="ctr" anchorCtr="0">
            <a:normAutofit/>
          </a:bodyPr>
          <a:lstStyle>
            <a:lvl1pPr marL="0" indent="0" algn="l">
              <a:lnSpc>
                <a:spcPts val="2267"/>
              </a:lnSpc>
              <a:buNone/>
              <a:defRPr sz="1867" b="0" i="0" baseline="0">
                <a:latin typeface="Open Sans" charset="0"/>
                <a:ea typeface="Open Sans" charset="0"/>
                <a:cs typeface="Open Sans" charset="0"/>
              </a:defRPr>
            </a:lvl1pPr>
            <a:lvl2pPr marL="609570" indent="0">
              <a:buNone/>
              <a:defRPr sz="1867"/>
            </a:lvl2pPr>
            <a:lvl3pPr marL="1219139" indent="0">
              <a:buNone/>
              <a:defRPr sz="1600"/>
            </a:lvl3pPr>
            <a:lvl4pPr marL="1828709" indent="0">
              <a:buNone/>
              <a:defRPr sz="1333"/>
            </a:lvl4pPr>
            <a:lvl5pPr marL="2438278" indent="0">
              <a:buNone/>
              <a:defRPr sz="1333"/>
            </a:lvl5pPr>
            <a:lvl6pPr marL="3047848" indent="0">
              <a:buNone/>
              <a:defRPr sz="1333"/>
            </a:lvl6pPr>
            <a:lvl7pPr marL="3657417" indent="0">
              <a:buNone/>
              <a:defRPr sz="1333"/>
            </a:lvl7pPr>
            <a:lvl8pPr marL="4266987" indent="0">
              <a:buNone/>
              <a:defRPr sz="1333"/>
            </a:lvl8pPr>
            <a:lvl9pPr marL="4876557" indent="0">
              <a:buNone/>
              <a:defRPr sz="1333"/>
            </a:lvl9pPr>
          </a:lstStyle>
          <a:p>
            <a:pPr lvl="0"/>
            <a:r>
              <a:rPr lang="en-US" dirty="0" smtClean="0"/>
              <a:t>MASTER PAGE: This is found under VIEW &gt; SLIDE MASTER</a:t>
            </a:r>
          </a:p>
        </p:txBody>
      </p:sp>
      <p:sp>
        <p:nvSpPr>
          <p:cNvPr id="25" name="Text Placeholder 3"/>
          <p:cNvSpPr>
            <a:spLocks noGrp="1"/>
          </p:cNvSpPr>
          <p:nvPr>
            <p:ph type="body" sz="half" idx="19" hasCustomPrompt="1"/>
          </p:nvPr>
        </p:nvSpPr>
        <p:spPr>
          <a:xfrm>
            <a:off x="7071932" y="4832378"/>
            <a:ext cx="3847853" cy="1168167"/>
          </a:xfrm>
        </p:spPr>
        <p:txBody>
          <a:bodyPr anchor="ctr" anchorCtr="0">
            <a:normAutofit/>
          </a:bodyPr>
          <a:lstStyle>
            <a:lvl1pPr marL="0" indent="0" algn="l">
              <a:lnSpc>
                <a:spcPts val="2267"/>
              </a:lnSpc>
              <a:buNone/>
              <a:defRPr sz="1867" b="0" i="0" baseline="0">
                <a:latin typeface="Open Sans" charset="0"/>
                <a:ea typeface="Open Sans" charset="0"/>
                <a:cs typeface="Open Sans" charset="0"/>
              </a:defRPr>
            </a:lvl1pPr>
            <a:lvl2pPr marL="609570" indent="0">
              <a:buNone/>
              <a:defRPr sz="1867"/>
            </a:lvl2pPr>
            <a:lvl3pPr marL="1219139" indent="0">
              <a:buNone/>
              <a:defRPr sz="1600"/>
            </a:lvl3pPr>
            <a:lvl4pPr marL="1828709" indent="0">
              <a:buNone/>
              <a:defRPr sz="1333"/>
            </a:lvl4pPr>
            <a:lvl5pPr marL="2438278" indent="0">
              <a:buNone/>
              <a:defRPr sz="1333"/>
            </a:lvl5pPr>
            <a:lvl6pPr marL="3047848" indent="0">
              <a:buNone/>
              <a:defRPr sz="1333"/>
            </a:lvl6pPr>
            <a:lvl7pPr marL="3657417" indent="0">
              <a:buNone/>
              <a:defRPr sz="1333"/>
            </a:lvl7pPr>
            <a:lvl8pPr marL="4266987" indent="0">
              <a:buNone/>
              <a:defRPr sz="1333"/>
            </a:lvl8pPr>
            <a:lvl9pPr marL="4876557" indent="0">
              <a:buNone/>
              <a:defRPr sz="1333"/>
            </a:lvl9pPr>
          </a:lstStyle>
          <a:p>
            <a:pPr lvl="0"/>
            <a:r>
              <a:rPr lang="en-US" dirty="0" smtClean="0"/>
              <a:t>TITLE REGULAR 14PT</a:t>
            </a:r>
          </a:p>
        </p:txBody>
      </p:sp>
      <p:sp>
        <p:nvSpPr>
          <p:cNvPr id="26" name="Title 1"/>
          <p:cNvSpPr txBox="1">
            <a:spLocks/>
          </p:cNvSpPr>
          <p:nvPr userDrawn="1"/>
        </p:nvSpPr>
        <p:spPr>
          <a:xfrm>
            <a:off x="1576064" y="789497"/>
            <a:ext cx="1121315" cy="630212"/>
          </a:xfrm>
          <a:prstGeom prst="rect">
            <a:avLst/>
          </a:prstGeom>
        </p:spPr>
        <p:txBody>
          <a:bodyPr vert="horz" lIns="121920" tIns="60960" rIns="121920" bIns="60960" rtlCol="0" anchor="ctr" anchorCtr="0">
            <a:noAutofit/>
          </a:bodyPr>
          <a:lstStyle>
            <a:lvl1pPr algn="ctr" defTabSz="685800" rtl="0" eaLnBrk="1" latinLnBrk="0" hangingPunct="1">
              <a:lnSpc>
                <a:spcPts val="8500"/>
              </a:lnSpc>
              <a:spcBef>
                <a:spcPct val="0"/>
              </a:spcBef>
              <a:buNone/>
              <a:defRPr sz="4000" b="1" kern="120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defRPr>
            </a:lvl1pPr>
          </a:lstStyle>
          <a:p>
            <a:r>
              <a:rPr lang="en-US" sz="5333" dirty="0" smtClean="0"/>
              <a:t>1</a:t>
            </a:r>
            <a:endParaRPr lang="en-US" sz="5333" dirty="0"/>
          </a:p>
        </p:txBody>
      </p:sp>
      <p:pic>
        <p:nvPicPr>
          <p:cNvPr id="28" name="Picture 27"/>
          <p:cNvPicPr>
            <a:picLocks noChangeAspect="1"/>
          </p:cNvPicPr>
          <p:nvPr userDrawn="1"/>
        </p:nvPicPr>
        <p:blipFill>
          <a:blip r:embed="rId2" r:link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42469" y="6124229"/>
            <a:ext cx="1222217" cy="620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6290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x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6747482"/>
            <a:ext cx="12192000" cy="110519"/>
          </a:xfrm>
          <a:prstGeom prst="rect">
            <a:avLst/>
          </a:prstGeom>
          <a:solidFill>
            <a:srgbClr val="007C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47" dirty="0" smtClean="0"/>
              <a:t>  </a:t>
            </a:r>
            <a:endParaRPr lang="en-US" sz="2047" dirty="0"/>
          </a:p>
        </p:txBody>
      </p:sp>
      <p:sp>
        <p:nvSpPr>
          <p:cNvPr id="9" name="Picture Placeholder 4"/>
          <p:cNvSpPr>
            <a:spLocks noGrp="1"/>
          </p:cNvSpPr>
          <p:nvPr>
            <p:ph type="pic" sz="quarter" idx="12" hasCustomPrompt="1"/>
          </p:nvPr>
        </p:nvSpPr>
        <p:spPr>
          <a:xfrm>
            <a:off x="1091143" y="353539"/>
            <a:ext cx="4844672" cy="6018336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667">
                <a:latin typeface="Open Sans" charset="0"/>
                <a:ea typeface="Open Sans" charset="0"/>
                <a:cs typeface="Open Sans" charset="0"/>
              </a:defRPr>
            </a:lvl1pPr>
          </a:lstStyle>
          <a:p>
            <a:r>
              <a:rPr lang="en-US" dirty="0" smtClean="0"/>
              <a:t>Insert Image</a:t>
            </a:r>
            <a:endParaRPr lang="en-US" dirty="0"/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13" hasCustomPrompt="1"/>
          </p:nvPr>
        </p:nvSpPr>
        <p:spPr>
          <a:xfrm>
            <a:off x="6180040" y="353539"/>
            <a:ext cx="4844672" cy="6018336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667">
                <a:latin typeface="Open Sans" charset="0"/>
                <a:ea typeface="Open Sans" charset="0"/>
                <a:cs typeface="Open Sans" charset="0"/>
              </a:defRPr>
            </a:lvl1pPr>
          </a:lstStyle>
          <a:p>
            <a:r>
              <a:rPr lang="en-US" dirty="0" smtClean="0"/>
              <a:t>Insert Image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8876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747482"/>
            <a:ext cx="12192000" cy="110519"/>
          </a:xfrm>
          <a:prstGeom prst="rect">
            <a:avLst/>
          </a:prstGeom>
          <a:solidFill>
            <a:srgbClr val="007C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47" dirty="0" smtClean="0"/>
              <a:t>  </a:t>
            </a:r>
            <a:endParaRPr lang="en-US" sz="2047" dirty="0"/>
          </a:p>
        </p:txBody>
      </p:sp>
      <p:sp>
        <p:nvSpPr>
          <p:cNvPr id="8" name="Picture Placeholder 4"/>
          <p:cNvSpPr>
            <a:spLocks noGrp="1"/>
          </p:cNvSpPr>
          <p:nvPr>
            <p:ph type="pic" sz="quarter" idx="18" hasCustomPrompt="1"/>
          </p:nvPr>
        </p:nvSpPr>
        <p:spPr>
          <a:xfrm>
            <a:off x="775726" y="319722"/>
            <a:ext cx="10611501" cy="3159893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667">
                <a:latin typeface="Open Sans" charset="0"/>
                <a:ea typeface="Open Sans" charset="0"/>
                <a:cs typeface="Open Sans" charset="0"/>
              </a:defRPr>
            </a:lvl1pPr>
          </a:lstStyle>
          <a:p>
            <a:r>
              <a:rPr lang="en-US" dirty="0" smtClean="0"/>
              <a:t>Insert Image</a:t>
            </a:r>
            <a:endParaRPr lang="en-US" dirty="0"/>
          </a:p>
        </p:txBody>
      </p:sp>
      <p:sp>
        <p:nvSpPr>
          <p:cNvPr id="9" name="Picture Placeholder 4"/>
          <p:cNvSpPr>
            <a:spLocks noGrp="1"/>
          </p:cNvSpPr>
          <p:nvPr>
            <p:ph type="pic" sz="quarter" idx="19" hasCustomPrompt="1"/>
          </p:nvPr>
        </p:nvSpPr>
        <p:spPr>
          <a:xfrm>
            <a:off x="775726" y="3602973"/>
            <a:ext cx="4687439" cy="2831200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667">
                <a:latin typeface="Open Sans" charset="0"/>
                <a:ea typeface="Open Sans" charset="0"/>
                <a:cs typeface="Open Sans" charset="0"/>
              </a:defRPr>
            </a:lvl1pPr>
          </a:lstStyle>
          <a:p>
            <a:r>
              <a:rPr lang="en-US" dirty="0" smtClean="0"/>
              <a:t>Insert Image</a:t>
            </a:r>
            <a:endParaRPr lang="en-US" dirty="0"/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20" hasCustomPrompt="1"/>
          </p:nvPr>
        </p:nvSpPr>
        <p:spPr>
          <a:xfrm>
            <a:off x="5590003" y="3602973"/>
            <a:ext cx="5797224" cy="2831200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667">
                <a:latin typeface="Open Sans" charset="0"/>
                <a:ea typeface="Open Sans" charset="0"/>
                <a:cs typeface="Open Sans" charset="0"/>
              </a:defRPr>
            </a:lvl1pPr>
          </a:lstStyle>
          <a:p>
            <a:r>
              <a:rPr lang="en-US" dirty="0" smtClean="0"/>
              <a:t>Insert Image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7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44967" y="648288"/>
            <a:ext cx="9117469" cy="4528896"/>
          </a:xfrm>
        </p:spPr>
        <p:txBody>
          <a:bodyPr anchor="t" anchorCtr="0">
            <a:noAutofit/>
          </a:bodyPr>
          <a:lstStyle>
            <a:lvl1pPr>
              <a:lnSpc>
                <a:spcPts val="9093"/>
              </a:lnSpc>
              <a:defRPr sz="9600" b="1" i="0" baseline="0">
                <a:solidFill>
                  <a:srgbClr val="007CC2"/>
                </a:solidFill>
                <a:latin typeface="Open Sans" charset="0"/>
                <a:ea typeface="Open Sans" charset="0"/>
                <a:cs typeface="Open Sans" charset="0"/>
              </a:defRPr>
            </a:lvl1pPr>
          </a:lstStyle>
          <a:p>
            <a:r>
              <a:rPr lang="en-US" dirty="0" smtClean="0"/>
              <a:t>SUBHEADING TITLE GOES HERE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6747482"/>
            <a:ext cx="12192000" cy="110519"/>
          </a:xfrm>
          <a:prstGeom prst="rect">
            <a:avLst/>
          </a:prstGeom>
          <a:solidFill>
            <a:srgbClr val="007C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47" dirty="0" smtClean="0"/>
              <a:t>  </a:t>
            </a:r>
            <a:endParaRPr lang="en-US" sz="2047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11555896" y="5573145"/>
            <a:ext cx="636104" cy="259459"/>
          </a:xfrm>
          <a:prstGeom prst="rect">
            <a:avLst/>
          </a:prstGeom>
          <a:solidFill>
            <a:srgbClr val="007C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7" dirty="0"/>
          </a:p>
        </p:txBody>
      </p:sp>
    </p:spTree>
    <p:extLst>
      <p:ext uri="{BB962C8B-B14F-4D97-AF65-F5344CB8AC3E}">
        <p14:creationId xmlns:p14="http://schemas.microsoft.com/office/powerpoint/2010/main" val="17378108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aragragh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747482"/>
            <a:ext cx="12192000" cy="110519"/>
          </a:xfrm>
          <a:prstGeom prst="rect">
            <a:avLst/>
          </a:prstGeom>
          <a:solidFill>
            <a:srgbClr val="007C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47" dirty="0" smtClean="0"/>
              <a:t>  </a:t>
            </a:r>
            <a:endParaRPr lang="en-US" sz="2047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446183"/>
            <a:ext cx="636104" cy="259459"/>
          </a:xfrm>
          <a:prstGeom prst="rect">
            <a:avLst/>
          </a:prstGeom>
          <a:solidFill>
            <a:srgbClr val="007C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7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810869" y="346412"/>
            <a:ext cx="6613976" cy="1084824"/>
          </a:xfrm>
        </p:spPr>
        <p:txBody>
          <a:bodyPr anchor="t" anchorCtr="0">
            <a:noAutofit/>
          </a:bodyPr>
          <a:lstStyle>
            <a:lvl1pPr>
              <a:defRPr sz="3733" b="1" i="0" baseline="0">
                <a:latin typeface="Open Sans Semibold" charset="0"/>
                <a:ea typeface="Open Sans Semibold" charset="0"/>
                <a:cs typeface="Open Sans Semibold" charset="0"/>
              </a:defRPr>
            </a:lvl1pPr>
          </a:lstStyle>
          <a:p>
            <a:r>
              <a:rPr lang="en-US" dirty="0" smtClean="0"/>
              <a:t>SLIDE TITLE</a:t>
            </a:r>
            <a:br>
              <a:rPr lang="en-US" dirty="0" smtClean="0"/>
            </a:br>
            <a:r>
              <a:rPr lang="en-US" dirty="0" smtClean="0"/>
              <a:t>SEMI BOLD 28PT</a:t>
            </a:r>
            <a:endParaRPr lang="en-US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0" hasCustomPrompt="1"/>
          </p:nvPr>
        </p:nvSpPr>
        <p:spPr>
          <a:xfrm>
            <a:off x="810867" y="1468963"/>
            <a:ext cx="6613979" cy="404012"/>
          </a:xfrm>
        </p:spPr>
        <p:txBody>
          <a:bodyPr>
            <a:noAutofit/>
          </a:bodyPr>
          <a:lstStyle>
            <a:lvl1pPr marL="0" indent="0" algn="l">
              <a:buNone/>
              <a:defRPr sz="1600" b="1" i="0" baseline="0">
                <a:latin typeface="Open Sans Semibold" charset="0"/>
                <a:ea typeface="Open Sans Semibold" charset="0"/>
                <a:cs typeface="Open Sans Semibold" charset="0"/>
              </a:defRPr>
            </a:lvl1pPr>
            <a:lvl2pPr marL="609570" indent="0" algn="ctr">
              <a:buNone/>
              <a:defRPr sz="2667"/>
            </a:lvl2pPr>
            <a:lvl3pPr marL="1219139" indent="0" algn="ctr">
              <a:buNone/>
              <a:defRPr sz="2400"/>
            </a:lvl3pPr>
            <a:lvl4pPr marL="1828709" indent="0" algn="ctr">
              <a:buNone/>
              <a:defRPr sz="2133"/>
            </a:lvl4pPr>
            <a:lvl5pPr marL="2438278" indent="0" algn="ctr">
              <a:buNone/>
              <a:defRPr sz="2133"/>
            </a:lvl5pPr>
            <a:lvl6pPr marL="3047848" indent="0" algn="ctr">
              <a:buNone/>
              <a:defRPr sz="2133"/>
            </a:lvl6pPr>
            <a:lvl7pPr marL="3657417" indent="0" algn="ctr">
              <a:buNone/>
              <a:defRPr sz="2133"/>
            </a:lvl7pPr>
            <a:lvl8pPr marL="4266987" indent="0" algn="ctr">
              <a:buNone/>
              <a:defRPr sz="2133"/>
            </a:lvl8pPr>
            <a:lvl9pPr marL="4876557" indent="0" algn="ctr">
              <a:buNone/>
              <a:defRPr sz="2133"/>
            </a:lvl9pPr>
          </a:lstStyle>
          <a:p>
            <a:r>
              <a:rPr lang="en-US" dirty="0" smtClean="0"/>
              <a:t>Subtitle Open Sans Semi bold 12pt</a:t>
            </a:r>
            <a:endParaRPr lang="en-US" dirty="0"/>
          </a:p>
        </p:txBody>
      </p:sp>
      <p:sp>
        <p:nvSpPr>
          <p:cNvPr id="13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810869" y="2457251"/>
            <a:ext cx="5938904" cy="3992144"/>
          </a:xfrm>
        </p:spPr>
        <p:txBody>
          <a:bodyPr>
            <a:noAutofit/>
          </a:bodyPr>
          <a:lstStyle>
            <a:lvl1pPr marL="0" marR="0" indent="0" algn="l" defTabSz="1219139" rtl="0" eaLnBrk="1" fontAlgn="auto" latinLnBrk="0" hangingPunct="1">
              <a:lnSpc>
                <a:spcPts val="2133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333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defRPr>
            </a:lvl1pPr>
            <a:lvl2pPr marL="60957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39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2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84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417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6987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557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1219139" rtl="0" eaLnBrk="1" fontAlgn="auto" latinLnBrk="0" hangingPunct="1">
              <a:lnSpc>
                <a:spcPts val="2667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 smtClean="0"/>
              <a:t>Two Paragraphs</a:t>
            </a:r>
            <a:br>
              <a:rPr lang="en-US" dirty="0" smtClean="0"/>
            </a:br>
            <a:r>
              <a:rPr lang="en-US" dirty="0" smtClean="0"/>
              <a:t>Open Sans Regular 10pt (NOTE: When copying and pasting text, please make sure everything is consistent. All text must be in Open Sans)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r:link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42469" y="6124229"/>
            <a:ext cx="1222217" cy="620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8270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Paragraph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747482"/>
            <a:ext cx="12192000" cy="110519"/>
          </a:xfrm>
          <a:prstGeom prst="rect">
            <a:avLst/>
          </a:prstGeom>
          <a:solidFill>
            <a:srgbClr val="007C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47" dirty="0" smtClean="0"/>
              <a:t>  </a:t>
            </a:r>
            <a:endParaRPr lang="en-US" sz="2047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446183"/>
            <a:ext cx="636104" cy="259459"/>
          </a:xfrm>
          <a:prstGeom prst="rect">
            <a:avLst/>
          </a:prstGeom>
          <a:solidFill>
            <a:srgbClr val="007C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7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10869" y="346412"/>
            <a:ext cx="6613976" cy="1084824"/>
          </a:xfrm>
        </p:spPr>
        <p:txBody>
          <a:bodyPr anchor="t" anchorCtr="0">
            <a:noAutofit/>
          </a:bodyPr>
          <a:lstStyle>
            <a:lvl1pPr>
              <a:defRPr sz="3733" b="1" i="0" baseline="0">
                <a:latin typeface="Open Sans Semibold" charset="0"/>
                <a:ea typeface="Open Sans Semibold" charset="0"/>
                <a:cs typeface="Open Sans Semibold" charset="0"/>
              </a:defRPr>
            </a:lvl1pPr>
          </a:lstStyle>
          <a:p>
            <a:r>
              <a:rPr lang="en-US" dirty="0" smtClean="0"/>
              <a:t>SLIDE TITLE</a:t>
            </a:r>
            <a:br>
              <a:rPr lang="en-US" dirty="0" smtClean="0"/>
            </a:br>
            <a:r>
              <a:rPr lang="en-US" dirty="0" smtClean="0"/>
              <a:t>SEMI BOLD 28PT</a:t>
            </a:r>
            <a:endParaRPr lang="en-US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0" hasCustomPrompt="1"/>
          </p:nvPr>
        </p:nvSpPr>
        <p:spPr>
          <a:xfrm>
            <a:off x="810867" y="1468963"/>
            <a:ext cx="6613979" cy="404012"/>
          </a:xfrm>
        </p:spPr>
        <p:txBody>
          <a:bodyPr>
            <a:noAutofit/>
          </a:bodyPr>
          <a:lstStyle>
            <a:lvl1pPr marL="0" indent="0" algn="l">
              <a:buNone/>
              <a:defRPr sz="1600" b="1" i="0" baseline="0">
                <a:latin typeface="Open Sans Semibold" charset="0"/>
                <a:ea typeface="Open Sans Semibold" charset="0"/>
                <a:cs typeface="Open Sans Semibold" charset="0"/>
              </a:defRPr>
            </a:lvl1pPr>
            <a:lvl2pPr marL="609570" indent="0" algn="ctr">
              <a:buNone/>
              <a:defRPr sz="2667"/>
            </a:lvl2pPr>
            <a:lvl3pPr marL="1219139" indent="0" algn="ctr">
              <a:buNone/>
              <a:defRPr sz="2400"/>
            </a:lvl3pPr>
            <a:lvl4pPr marL="1828709" indent="0" algn="ctr">
              <a:buNone/>
              <a:defRPr sz="2133"/>
            </a:lvl4pPr>
            <a:lvl5pPr marL="2438278" indent="0" algn="ctr">
              <a:buNone/>
              <a:defRPr sz="2133"/>
            </a:lvl5pPr>
            <a:lvl6pPr marL="3047848" indent="0" algn="ctr">
              <a:buNone/>
              <a:defRPr sz="2133"/>
            </a:lvl6pPr>
            <a:lvl7pPr marL="3657417" indent="0" algn="ctr">
              <a:buNone/>
              <a:defRPr sz="2133"/>
            </a:lvl7pPr>
            <a:lvl8pPr marL="4266987" indent="0" algn="ctr">
              <a:buNone/>
              <a:defRPr sz="2133"/>
            </a:lvl8pPr>
            <a:lvl9pPr marL="4876557" indent="0" algn="ctr">
              <a:buNone/>
              <a:defRPr sz="2133"/>
            </a:lvl9pPr>
          </a:lstStyle>
          <a:p>
            <a:r>
              <a:rPr lang="en-US" dirty="0" smtClean="0"/>
              <a:t>Subtitle Open Sans Semi bold 12pt</a:t>
            </a:r>
            <a:endParaRPr lang="en-US" dirty="0"/>
          </a:p>
        </p:txBody>
      </p:sp>
      <p:sp>
        <p:nvSpPr>
          <p:cNvPr id="12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810869" y="2440573"/>
            <a:ext cx="5938904" cy="3992144"/>
          </a:xfrm>
        </p:spPr>
        <p:txBody>
          <a:bodyPr>
            <a:noAutofit/>
          </a:bodyPr>
          <a:lstStyle>
            <a:lvl1pPr marL="0" marR="0" indent="0" algn="l" defTabSz="1219139" rtl="0" eaLnBrk="1" fontAlgn="auto" latinLnBrk="0" hangingPunct="1">
              <a:lnSpc>
                <a:spcPts val="1467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67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defRPr>
            </a:lvl1pPr>
            <a:lvl2pPr marL="60957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39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2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84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417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6987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557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1219139" rtl="0" eaLnBrk="1" fontAlgn="auto" latinLnBrk="0" hangingPunct="1">
              <a:lnSpc>
                <a:spcPts val="2667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 smtClean="0"/>
              <a:t>Multiple Paragraphs</a:t>
            </a:r>
            <a:br>
              <a:rPr lang="en-US" dirty="0" smtClean="0"/>
            </a:br>
            <a:r>
              <a:rPr lang="en-US" dirty="0" smtClean="0"/>
              <a:t>Open Sans Regular 8pt (NOTE: When copying and pasting text, please make sure everything is consistent. All text must be in Open Sans)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r:link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42469" y="6124229"/>
            <a:ext cx="1222217" cy="620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739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6747482"/>
            <a:ext cx="12192000" cy="110519"/>
          </a:xfrm>
          <a:prstGeom prst="rect">
            <a:avLst/>
          </a:prstGeom>
          <a:solidFill>
            <a:srgbClr val="007C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47" dirty="0" smtClean="0"/>
              <a:t>  </a:t>
            </a:r>
            <a:endParaRPr lang="en-US" sz="2047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446183"/>
            <a:ext cx="636104" cy="259459"/>
          </a:xfrm>
          <a:prstGeom prst="rect">
            <a:avLst/>
          </a:prstGeom>
          <a:solidFill>
            <a:srgbClr val="007C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7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810869" y="346412"/>
            <a:ext cx="6613976" cy="1084824"/>
          </a:xfrm>
        </p:spPr>
        <p:txBody>
          <a:bodyPr anchor="t" anchorCtr="0">
            <a:noAutofit/>
          </a:bodyPr>
          <a:lstStyle>
            <a:lvl1pPr>
              <a:defRPr sz="3733" b="1" i="0" baseline="0">
                <a:latin typeface="Open Sans Semibold" charset="0"/>
                <a:ea typeface="Open Sans Semibold" charset="0"/>
                <a:cs typeface="Open Sans Semibold" charset="0"/>
              </a:defRPr>
            </a:lvl1pPr>
          </a:lstStyle>
          <a:p>
            <a:r>
              <a:rPr lang="en-US" dirty="0" smtClean="0"/>
              <a:t>SLIDE TITLE</a:t>
            </a:r>
            <a:br>
              <a:rPr lang="en-US" dirty="0" smtClean="0"/>
            </a:br>
            <a:r>
              <a:rPr lang="en-US" dirty="0" smtClean="0"/>
              <a:t>SEMI BOLD 28PT</a:t>
            </a:r>
            <a:endParaRPr lang="en-US" dirty="0"/>
          </a:p>
        </p:txBody>
      </p:sp>
      <p:sp>
        <p:nvSpPr>
          <p:cNvPr id="12" name="Subtitle 2"/>
          <p:cNvSpPr>
            <a:spLocks noGrp="1"/>
          </p:cNvSpPr>
          <p:nvPr>
            <p:ph type="subTitle" idx="10" hasCustomPrompt="1"/>
          </p:nvPr>
        </p:nvSpPr>
        <p:spPr>
          <a:xfrm>
            <a:off x="810867" y="1468963"/>
            <a:ext cx="6613979" cy="404012"/>
          </a:xfrm>
        </p:spPr>
        <p:txBody>
          <a:bodyPr>
            <a:noAutofit/>
          </a:bodyPr>
          <a:lstStyle>
            <a:lvl1pPr marL="0" indent="0" algn="l">
              <a:buNone/>
              <a:defRPr sz="1600" b="1" i="0" baseline="0">
                <a:latin typeface="Open Sans Semibold" charset="0"/>
                <a:ea typeface="Open Sans Semibold" charset="0"/>
                <a:cs typeface="Open Sans Semibold" charset="0"/>
              </a:defRPr>
            </a:lvl1pPr>
            <a:lvl2pPr marL="609570" indent="0" algn="ctr">
              <a:buNone/>
              <a:defRPr sz="2667"/>
            </a:lvl2pPr>
            <a:lvl3pPr marL="1219139" indent="0" algn="ctr">
              <a:buNone/>
              <a:defRPr sz="2400"/>
            </a:lvl3pPr>
            <a:lvl4pPr marL="1828709" indent="0" algn="ctr">
              <a:buNone/>
              <a:defRPr sz="2133"/>
            </a:lvl4pPr>
            <a:lvl5pPr marL="2438278" indent="0" algn="ctr">
              <a:buNone/>
              <a:defRPr sz="2133"/>
            </a:lvl5pPr>
            <a:lvl6pPr marL="3047848" indent="0" algn="ctr">
              <a:buNone/>
              <a:defRPr sz="2133"/>
            </a:lvl6pPr>
            <a:lvl7pPr marL="3657417" indent="0" algn="ctr">
              <a:buNone/>
              <a:defRPr sz="2133"/>
            </a:lvl7pPr>
            <a:lvl8pPr marL="4266987" indent="0" algn="ctr">
              <a:buNone/>
              <a:defRPr sz="2133"/>
            </a:lvl8pPr>
            <a:lvl9pPr marL="4876557" indent="0" algn="ctr">
              <a:buNone/>
              <a:defRPr sz="2133"/>
            </a:lvl9pPr>
          </a:lstStyle>
          <a:p>
            <a:r>
              <a:rPr lang="en-US" dirty="0" smtClean="0"/>
              <a:t>Subtitle Open Sans Semi bold 12pt</a:t>
            </a:r>
            <a:endParaRPr lang="en-US" dirty="0"/>
          </a:p>
        </p:txBody>
      </p:sp>
      <p:sp>
        <p:nvSpPr>
          <p:cNvPr id="13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810872" y="2378731"/>
            <a:ext cx="4004085" cy="3992144"/>
          </a:xfrm>
        </p:spPr>
        <p:txBody>
          <a:bodyPr>
            <a:noAutofit/>
          </a:bodyPr>
          <a:lstStyle>
            <a:lvl1pPr marL="0" marR="0" indent="0" algn="l" defTabSz="1219139" rtl="0" eaLnBrk="1" fontAlgn="auto" latinLnBrk="0" hangingPunct="1">
              <a:lnSpc>
                <a:spcPts val="1467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67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defRPr>
            </a:lvl1pPr>
            <a:lvl2pPr marL="60957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39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2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84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417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6987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557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1219139" rtl="0" eaLnBrk="1" fontAlgn="auto" latinLnBrk="0" hangingPunct="1">
              <a:lnSpc>
                <a:spcPts val="2667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 smtClean="0"/>
              <a:t>Two Columns</a:t>
            </a:r>
            <a:br>
              <a:rPr lang="en-US" dirty="0" smtClean="0"/>
            </a:br>
            <a:r>
              <a:rPr lang="en-US" dirty="0" smtClean="0"/>
              <a:t>Open Sans Regular 8pt (NOTE: When copying and pasting text, please make sure everything is consistent. All text must be in Open Sans)</a:t>
            </a:r>
          </a:p>
        </p:txBody>
      </p:sp>
      <p:sp>
        <p:nvSpPr>
          <p:cNvPr id="18" name="Text Placeholder 2"/>
          <p:cNvSpPr>
            <a:spLocks noGrp="1"/>
          </p:cNvSpPr>
          <p:nvPr>
            <p:ph type="body" idx="12" hasCustomPrompt="1"/>
          </p:nvPr>
        </p:nvSpPr>
        <p:spPr>
          <a:xfrm>
            <a:off x="5257544" y="2378731"/>
            <a:ext cx="4004085" cy="3992144"/>
          </a:xfrm>
        </p:spPr>
        <p:txBody>
          <a:bodyPr>
            <a:noAutofit/>
          </a:bodyPr>
          <a:lstStyle>
            <a:lvl1pPr marL="0" marR="0" indent="0" algn="l" defTabSz="1219139" rtl="0" eaLnBrk="1" fontAlgn="auto" latinLnBrk="0" hangingPunct="1">
              <a:lnSpc>
                <a:spcPts val="1467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67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defRPr>
            </a:lvl1pPr>
            <a:lvl2pPr marL="60957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39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2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84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417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6987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557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1219139" rtl="0" eaLnBrk="1" fontAlgn="auto" latinLnBrk="0" hangingPunct="1">
              <a:lnSpc>
                <a:spcPts val="2667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 smtClean="0"/>
              <a:t>Two Columns</a:t>
            </a:r>
            <a:br>
              <a:rPr lang="en-US" dirty="0" smtClean="0"/>
            </a:br>
            <a:r>
              <a:rPr lang="en-US" dirty="0" smtClean="0"/>
              <a:t>Open Sans Regular 8pt (NOTE: When copying and pasting text, please make sure everything is consistent. All text must be in Open Sans)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r:link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42469" y="6124229"/>
            <a:ext cx="1222217" cy="620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193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446183"/>
            <a:ext cx="636104" cy="259459"/>
          </a:xfrm>
          <a:prstGeom prst="rect">
            <a:avLst/>
          </a:prstGeom>
          <a:solidFill>
            <a:srgbClr val="007C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7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0" hasCustomPrompt="1"/>
          </p:nvPr>
        </p:nvSpPr>
        <p:spPr>
          <a:xfrm>
            <a:off x="802032" y="426914"/>
            <a:ext cx="4490003" cy="404012"/>
          </a:xfrm>
        </p:spPr>
        <p:txBody>
          <a:bodyPr>
            <a:noAutofit/>
          </a:bodyPr>
          <a:lstStyle>
            <a:lvl1pPr marL="0" indent="0" algn="l">
              <a:buNone/>
              <a:defRPr sz="1600" b="1" i="0" baseline="0">
                <a:latin typeface="Open Sans Semibold" charset="0"/>
                <a:ea typeface="Open Sans Semibold" charset="0"/>
                <a:cs typeface="Open Sans Semibold" charset="0"/>
              </a:defRPr>
            </a:lvl1pPr>
            <a:lvl2pPr marL="609570" indent="0" algn="ctr">
              <a:buNone/>
              <a:defRPr sz="2667"/>
            </a:lvl2pPr>
            <a:lvl3pPr marL="1219139" indent="0" algn="ctr">
              <a:buNone/>
              <a:defRPr sz="2400"/>
            </a:lvl3pPr>
            <a:lvl4pPr marL="1828709" indent="0" algn="ctr">
              <a:buNone/>
              <a:defRPr sz="2133"/>
            </a:lvl4pPr>
            <a:lvl5pPr marL="2438278" indent="0" algn="ctr">
              <a:buNone/>
              <a:defRPr sz="2133"/>
            </a:lvl5pPr>
            <a:lvl6pPr marL="3047848" indent="0" algn="ctr">
              <a:buNone/>
              <a:defRPr sz="2133"/>
            </a:lvl6pPr>
            <a:lvl7pPr marL="3657417" indent="0" algn="ctr">
              <a:buNone/>
              <a:defRPr sz="2133"/>
            </a:lvl7pPr>
            <a:lvl8pPr marL="4266987" indent="0" algn="ctr">
              <a:buNone/>
              <a:defRPr sz="2133"/>
            </a:lvl8pPr>
            <a:lvl9pPr marL="4876557" indent="0" algn="ctr">
              <a:buNone/>
              <a:defRPr sz="2133"/>
            </a:lvl9pPr>
          </a:lstStyle>
          <a:p>
            <a:r>
              <a:rPr lang="en-US" dirty="0" smtClean="0"/>
              <a:t>Subtitle Open Sans Semi bold 12pt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r:link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909499" y="-35338"/>
            <a:ext cx="5282501" cy="6926468"/>
          </a:xfrm>
          <a:prstGeom prst="rect">
            <a:avLst/>
          </a:prstGeom>
        </p:spPr>
      </p:pic>
      <p:sp>
        <p:nvSpPr>
          <p:cNvPr id="9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810869" y="1755396"/>
            <a:ext cx="4260296" cy="4561473"/>
          </a:xfrm>
        </p:spPr>
        <p:txBody>
          <a:bodyPr>
            <a:noAutofit/>
          </a:bodyPr>
          <a:lstStyle>
            <a:lvl1pPr marL="0" marR="0" indent="0" algn="l" defTabSz="1219139" rtl="0" eaLnBrk="1" fontAlgn="auto" latinLnBrk="0" hangingPunct="1">
              <a:lnSpc>
                <a:spcPts val="1467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67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defRPr>
            </a:lvl1pPr>
            <a:lvl2pPr marL="60957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39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2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84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417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6987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557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1219139" rtl="0" eaLnBrk="1" fontAlgn="auto" latinLnBrk="0" hangingPunct="1">
              <a:lnSpc>
                <a:spcPts val="2667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 smtClean="0"/>
              <a:t>Content and Image</a:t>
            </a:r>
            <a:br>
              <a:rPr lang="en-US" dirty="0" smtClean="0"/>
            </a:br>
            <a:r>
              <a:rPr lang="en-US" dirty="0" smtClean="0"/>
              <a:t>Open Sans Regular 8pt (NOTE: When copying and pasting text, please make sure everything is consistent. All text must be in Open Sans)</a:t>
            </a:r>
          </a:p>
        </p:txBody>
      </p:sp>
    </p:spTree>
    <p:extLst>
      <p:ext uri="{BB962C8B-B14F-4D97-AF65-F5344CB8AC3E}">
        <p14:creationId xmlns:p14="http://schemas.microsoft.com/office/powerpoint/2010/main" val="2471318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446183"/>
            <a:ext cx="636104" cy="259459"/>
          </a:xfrm>
          <a:prstGeom prst="rect">
            <a:avLst/>
          </a:prstGeom>
          <a:solidFill>
            <a:srgbClr val="007C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7" dirty="0"/>
          </a:p>
        </p:txBody>
      </p:sp>
      <p:sp>
        <p:nvSpPr>
          <p:cNvPr id="13" name="Subtitle 2"/>
          <p:cNvSpPr>
            <a:spLocks noGrp="1"/>
          </p:cNvSpPr>
          <p:nvPr>
            <p:ph type="subTitle" idx="10" hasCustomPrompt="1"/>
          </p:nvPr>
        </p:nvSpPr>
        <p:spPr>
          <a:xfrm>
            <a:off x="802032" y="426914"/>
            <a:ext cx="4490003" cy="404012"/>
          </a:xfrm>
        </p:spPr>
        <p:txBody>
          <a:bodyPr>
            <a:noAutofit/>
          </a:bodyPr>
          <a:lstStyle>
            <a:lvl1pPr marL="0" indent="0" algn="l">
              <a:buNone/>
              <a:defRPr sz="1600" b="1" i="0" baseline="0">
                <a:latin typeface="Open Sans Semibold" charset="0"/>
                <a:ea typeface="Open Sans Semibold" charset="0"/>
                <a:cs typeface="Open Sans Semibold" charset="0"/>
              </a:defRPr>
            </a:lvl1pPr>
            <a:lvl2pPr marL="609570" indent="0" algn="ctr">
              <a:buNone/>
              <a:defRPr sz="2667"/>
            </a:lvl2pPr>
            <a:lvl3pPr marL="1219139" indent="0" algn="ctr">
              <a:buNone/>
              <a:defRPr sz="2400"/>
            </a:lvl3pPr>
            <a:lvl4pPr marL="1828709" indent="0" algn="ctr">
              <a:buNone/>
              <a:defRPr sz="2133"/>
            </a:lvl4pPr>
            <a:lvl5pPr marL="2438278" indent="0" algn="ctr">
              <a:buNone/>
              <a:defRPr sz="2133"/>
            </a:lvl5pPr>
            <a:lvl6pPr marL="3047848" indent="0" algn="ctr">
              <a:buNone/>
              <a:defRPr sz="2133"/>
            </a:lvl6pPr>
            <a:lvl7pPr marL="3657417" indent="0" algn="ctr">
              <a:buNone/>
              <a:defRPr sz="2133"/>
            </a:lvl7pPr>
            <a:lvl8pPr marL="4266987" indent="0" algn="ctr">
              <a:buNone/>
              <a:defRPr sz="2133"/>
            </a:lvl8pPr>
            <a:lvl9pPr marL="4876557" indent="0" algn="ctr">
              <a:buNone/>
              <a:defRPr sz="2133"/>
            </a:lvl9pPr>
          </a:lstStyle>
          <a:p>
            <a:r>
              <a:rPr lang="en-US" dirty="0" smtClean="0"/>
              <a:t>Subtitle Open Sans Semi bold 12pt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 r:link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617251" y="-53392"/>
            <a:ext cx="5574748" cy="6959229"/>
          </a:xfrm>
          <a:prstGeom prst="rect">
            <a:avLst/>
          </a:prstGeom>
        </p:spPr>
      </p:pic>
      <p:sp>
        <p:nvSpPr>
          <p:cNvPr id="15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810869" y="1755396"/>
            <a:ext cx="4260296" cy="4561473"/>
          </a:xfrm>
        </p:spPr>
        <p:txBody>
          <a:bodyPr>
            <a:noAutofit/>
          </a:bodyPr>
          <a:lstStyle>
            <a:lvl1pPr marL="0" marR="0" indent="0" algn="l" defTabSz="1219139" rtl="0" eaLnBrk="1" fontAlgn="auto" latinLnBrk="0" hangingPunct="1">
              <a:lnSpc>
                <a:spcPts val="1467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067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defRPr>
            </a:lvl1pPr>
            <a:lvl2pPr marL="60957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39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2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84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417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6987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557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1219139" rtl="0" eaLnBrk="1" fontAlgn="auto" latinLnBrk="0" hangingPunct="1">
              <a:lnSpc>
                <a:spcPts val="2667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 smtClean="0"/>
              <a:t>Content and Image2</a:t>
            </a:r>
            <a:br>
              <a:rPr lang="en-US" dirty="0" smtClean="0"/>
            </a:br>
            <a:r>
              <a:rPr lang="en-US" dirty="0" smtClean="0"/>
              <a:t>Open Sans Regular 8pt (NOTE: When copying and pasting text, please make sure everything is consistent. All text must be in Open Sans)</a:t>
            </a:r>
          </a:p>
        </p:txBody>
      </p:sp>
    </p:spTree>
    <p:extLst>
      <p:ext uri="{BB962C8B-B14F-4D97-AF65-F5344CB8AC3E}">
        <p14:creationId xmlns:p14="http://schemas.microsoft.com/office/powerpoint/2010/main" val="35036696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do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747482"/>
            <a:ext cx="12192000" cy="110519"/>
          </a:xfrm>
          <a:prstGeom prst="rect">
            <a:avLst/>
          </a:prstGeom>
          <a:solidFill>
            <a:srgbClr val="007C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47" dirty="0" smtClean="0"/>
              <a:t>  </a:t>
            </a:r>
            <a:endParaRPr lang="en-US" sz="2047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446183"/>
            <a:ext cx="636104" cy="259459"/>
          </a:xfrm>
          <a:prstGeom prst="rect">
            <a:avLst/>
          </a:prstGeom>
          <a:solidFill>
            <a:srgbClr val="007C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7" dirty="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10869" y="346412"/>
            <a:ext cx="6613976" cy="1084824"/>
          </a:xfrm>
        </p:spPr>
        <p:txBody>
          <a:bodyPr anchor="t" anchorCtr="0">
            <a:noAutofit/>
          </a:bodyPr>
          <a:lstStyle>
            <a:lvl1pPr>
              <a:defRPr sz="3733" b="1" i="0" baseline="0">
                <a:latin typeface="Open Sans Semibold" charset="0"/>
                <a:ea typeface="Open Sans Semibold" charset="0"/>
                <a:cs typeface="Open Sans Semibold" charset="0"/>
              </a:defRPr>
            </a:lvl1pPr>
          </a:lstStyle>
          <a:p>
            <a:r>
              <a:rPr lang="en-US" dirty="0" smtClean="0"/>
              <a:t>SLIDE TITLE</a:t>
            </a:r>
            <a:br>
              <a:rPr lang="en-US" dirty="0" smtClean="0"/>
            </a:br>
            <a:r>
              <a:rPr lang="en-US" dirty="0" smtClean="0"/>
              <a:t>SEMI BOLD 28PT</a:t>
            </a:r>
            <a:endParaRPr lang="en-US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0" hasCustomPrompt="1"/>
          </p:nvPr>
        </p:nvSpPr>
        <p:spPr>
          <a:xfrm>
            <a:off x="810867" y="1468963"/>
            <a:ext cx="6613979" cy="404012"/>
          </a:xfrm>
        </p:spPr>
        <p:txBody>
          <a:bodyPr>
            <a:noAutofit/>
          </a:bodyPr>
          <a:lstStyle>
            <a:lvl1pPr marL="0" indent="0" algn="l">
              <a:buNone/>
              <a:defRPr sz="1600" b="1" i="0" baseline="0">
                <a:latin typeface="Open Sans Semibold" charset="0"/>
                <a:ea typeface="Open Sans Semibold" charset="0"/>
                <a:cs typeface="Open Sans Semibold" charset="0"/>
              </a:defRPr>
            </a:lvl1pPr>
            <a:lvl2pPr marL="609570" indent="0" algn="ctr">
              <a:buNone/>
              <a:defRPr sz="2667"/>
            </a:lvl2pPr>
            <a:lvl3pPr marL="1219139" indent="0" algn="ctr">
              <a:buNone/>
              <a:defRPr sz="2400"/>
            </a:lvl3pPr>
            <a:lvl4pPr marL="1828709" indent="0" algn="ctr">
              <a:buNone/>
              <a:defRPr sz="2133"/>
            </a:lvl4pPr>
            <a:lvl5pPr marL="2438278" indent="0" algn="ctr">
              <a:buNone/>
              <a:defRPr sz="2133"/>
            </a:lvl5pPr>
            <a:lvl6pPr marL="3047848" indent="0" algn="ctr">
              <a:buNone/>
              <a:defRPr sz="2133"/>
            </a:lvl6pPr>
            <a:lvl7pPr marL="3657417" indent="0" algn="ctr">
              <a:buNone/>
              <a:defRPr sz="2133"/>
            </a:lvl7pPr>
            <a:lvl8pPr marL="4266987" indent="0" algn="ctr">
              <a:buNone/>
              <a:defRPr sz="2133"/>
            </a:lvl8pPr>
            <a:lvl9pPr marL="4876557" indent="0" algn="ctr">
              <a:buNone/>
              <a:defRPr sz="2133"/>
            </a:lvl9pPr>
          </a:lstStyle>
          <a:p>
            <a:r>
              <a:rPr lang="en-US" dirty="0" smtClean="0"/>
              <a:t>Subtitle Open Sans Semi bold 12pt</a:t>
            </a:r>
            <a:endParaRPr lang="en-US" dirty="0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810868" y="2313811"/>
            <a:ext cx="7234072" cy="3991933"/>
          </a:xfrm>
        </p:spPr>
        <p:txBody>
          <a:bodyPr>
            <a:noAutofit/>
          </a:bodyPr>
          <a:lstStyle>
            <a:lvl1pPr marL="380982" indent="-380982">
              <a:lnSpc>
                <a:spcPts val="1200"/>
              </a:lnSpc>
              <a:buClr>
                <a:srgbClr val="007CC2"/>
              </a:buClr>
              <a:buFont typeface="Arial" charset="0"/>
              <a:buChar char="•"/>
              <a:defRPr sz="1067" baseline="0">
                <a:latin typeface="Open Sans" charset="0"/>
                <a:ea typeface="Open Sans" charset="0"/>
                <a:cs typeface="Open Sans" charset="0"/>
              </a:defRPr>
            </a:lvl1pPr>
            <a:lvl2pPr marL="609570" indent="0">
              <a:buFontTx/>
              <a:buNone/>
              <a:defRPr/>
            </a:lvl2pPr>
            <a:lvl3pPr marL="1219139" indent="0">
              <a:buFontTx/>
              <a:buNone/>
              <a:defRPr/>
            </a:lvl3pPr>
            <a:lvl4pPr marL="1828709" indent="0">
              <a:buFontTx/>
              <a:buNone/>
              <a:defRPr/>
            </a:lvl4pPr>
            <a:lvl5pPr marL="2438278" indent="0">
              <a:buFontTx/>
              <a:buNone/>
              <a:defRPr/>
            </a:lvl5pPr>
          </a:lstStyle>
          <a:p>
            <a:pPr lvl="0"/>
            <a:r>
              <a:rPr lang="en-US" dirty="0" smtClean="0"/>
              <a:t>Multiple Dot Point Option</a:t>
            </a:r>
            <a:br>
              <a:rPr lang="en-US" dirty="0" smtClean="0"/>
            </a:br>
            <a:r>
              <a:rPr lang="en-US" dirty="0" smtClean="0"/>
              <a:t>Open Sans Regular 8pt (NOTE: When copying and pasting text, please make sure everything is consistent. All text must be in Open Sans)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r:link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42469" y="6124229"/>
            <a:ext cx="1222217" cy="620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1913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x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6747482"/>
            <a:ext cx="12192000" cy="110519"/>
          </a:xfrm>
          <a:prstGeom prst="rect">
            <a:avLst/>
          </a:prstGeom>
          <a:solidFill>
            <a:srgbClr val="007C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47" dirty="0" smtClean="0"/>
              <a:t>  </a:t>
            </a:r>
            <a:endParaRPr lang="en-US" sz="2047" dirty="0"/>
          </a:p>
        </p:txBody>
      </p:sp>
      <p:sp>
        <p:nvSpPr>
          <p:cNvPr id="9" name="Picture Placeholder 4"/>
          <p:cNvSpPr>
            <a:spLocks noGrp="1"/>
          </p:cNvSpPr>
          <p:nvPr>
            <p:ph type="pic" sz="quarter" idx="12" hasCustomPrompt="1"/>
          </p:nvPr>
        </p:nvSpPr>
        <p:spPr>
          <a:xfrm>
            <a:off x="-35595" y="-44496"/>
            <a:ext cx="12263195" cy="6809776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667">
                <a:latin typeface="Open Sans" charset="0"/>
                <a:ea typeface="Open Sans" charset="0"/>
                <a:cs typeface="Open Sans" charset="0"/>
              </a:defRPr>
            </a:lvl1pPr>
          </a:lstStyle>
          <a:p>
            <a:r>
              <a:rPr lang="en-US" dirty="0" smtClean="0"/>
              <a:t>Insert Image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7475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2E643E-3C83-354B-8BEF-E6E32C41E145}" type="datetimeFigureOut">
              <a:rPr lang="en-US" smtClean="0"/>
              <a:t>5/30/2018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985B2-4699-F845-A93D-D6C6419571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531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47036" y="634082"/>
            <a:ext cx="2963290" cy="511780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870" y="346412"/>
            <a:ext cx="8716589" cy="538275"/>
          </a:xfrm>
        </p:spPr>
        <p:txBody>
          <a:bodyPr/>
          <a:lstStyle/>
          <a:p>
            <a:r>
              <a:rPr lang="en-US" dirty="0" smtClean="0"/>
              <a:t>CASE STUDY: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0"/>
          </p:nvPr>
        </p:nvSpPr>
        <p:spPr>
          <a:xfrm>
            <a:off x="810870" y="884687"/>
            <a:ext cx="4862347" cy="404012"/>
          </a:xfrm>
        </p:spPr>
        <p:txBody>
          <a:bodyPr/>
          <a:lstStyle/>
          <a:p>
            <a:r>
              <a:rPr lang="en-US" dirty="0" smtClean="0"/>
              <a:t>BMW X3 PRE-REGISTRATION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58326" y="1299017"/>
            <a:ext cx="1579321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77"/>
            <a:r>
              <a:rPr lang="en-AU" sz="2133" b="1" dirty="0">
                <a:solidFill>
                  <a:srgbClr val="007AC2"/>
                </a:solidFill>
                <a:latin typeface="Open Sans"/>
                <a:cs typeface="Open Sans"/>
              </a:rPr>
              <a:t>Objective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3096" y="1676907"/>
            <a:ext cx="951483" cy="951483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>
            <a:off x="359176" y="2697596"/>
            <a:ext cx="1579321" cy="1238792"/>
            <a:chOff x="810868" y="2726233"/>
            <a:chExt cx="1579321" cy="1238792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07613" y="3050586"/>
              <a:ext cx="914439" cy="914439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810868" y="2726233"/>
              <a:ext cx="1579321" cy="4205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14377"/>
              <a:r>
                <a:rPr lang="en-AU" sz="2133" b="1" dirty="0">
                  <a:solidFill>
                    <a:srgbClr val="007AC2"/>
                  </a:solidFill>
                  <a:latin typeface="Open Sans"/>
                  <a:cs typeface="Open Sans"/>
                </a:rPr>
                <a:t>Solution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340769" y="4412485"/>
            <a:ext cx="1579321" cy="1339405"/>
            <a:chOff x="803825" y="4603129"/>
            <a:chExt cx="1579321" cy="1339405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107613" y="4956698"/>
              <a:ext cx="985836" cy="985836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803825" y="4603129"/>
              <a:ext cx="1579321" cy="4205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 defTabSz="914377"/>
              <a:r>
                <a:rPr lang="en-AU" sz="2133" b="1" dirty="0">
                  <a:solidFill>
                    <a:srgbClr val="007AC2"/>
                  </a:solidFill>
                  <a:latin typeface="Open Sans"/>
                  <a:cs typeface="Open Sans"/>
                </a:rPr>
                <a:t>Results</a:t>
              </a:r>
            </a:p>
          </p:txBody>
        </p:sp>
      </p:grpSp>
      <p:sp>
        <p:nvSpPr>
          <p:cNvPr id="18" name="Rectangle 17"/>
          <p:cNvSpPr/>
          <p:nvPr/>
        </p:nvSpPr>
        <p:spPr>
          <a:xfrm>
            <a:off x="2005125" y="1387557"/>
            <a:ext cx="5202524" cy="1142205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34945" indent="-234945" defTabSz="914377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  <a:defRPr/>
            </a:pPr>
            <a:r>
              <a:rPr lang="en-AU" altLang="en-US" sz="110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To </a:t>
            </a:r>
            <a:r>
              <a:rPr lang="en-AU" altLang="en-US" sz="1100" dirty="0" smtClean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create high reach awareness for the upcoming launch of the BMW X3</a:t>
            </a:r>
          </a:p>
          <a:p>
            <a:pPr marL="234945" indent="-234945" defTabSz="914377"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•"/>
              <a:defRPr/>
            </a:pPr>
            <a:r>
              <a:rPr lang="en-AU" altLang="en-US" sz="1100" dirty="0" smtClean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To generate pre-registrations </a:t>
            </a:r>
            <a:r>
              <a:rPr lang="en-AU" altLang="en-US" sz="1100" dirty="0" smtClean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expressing </a:t>
            </a:r>
            <a:r>
              <a:rPr lang="en-AU" altLang="en-US" sz="1100" dirty="0" smtClean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interest in the BMW X3 prior to the launch</a:t>
            </a:r>
            <a:endParaRPr lang="en-AU" altLang="en-US" sz="1100" dirty="0">
              <a:solidFill>
                <a:srgbClr val="404040"/>
              </a:solidFill>
              <a:latin typeface="Open Sans Light"/>
              <a:ea typeface="MS PGothic" pitchFamily="34" charset="-128"/>
              <a:cs typeface="Open Sans Light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993501" y="2477855"/>
            <a:ext cx="5090906" cy="1948359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34945" indent="-234945" defTabSz="914377">
              <a:spcBef>
                <a:spcPts val="400"/>
              </a:spcBef>
              <a:spcAft>
                <a:spcPts val="400"/>
              </a:spcAft>
              <a:buClr>
                <a:prstClr val="black">
                  <a:lumMod val="75000"/>
                  <a:lumOff val="25000"/>
                </a:prstClr>
              </a:buClr>
              <a:buFont typeface="Arial" panose="020B0604020202020204" pitchFamily="34" charset="0"/>
              <a:buChar char="•"/>
              <a:defRPr/>
            </a:pPr>
            <a:r>
              <a:rPr lang="en-AU" altLang="en-US" sz="1100" dirty="0" smtClean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A </a:t>
            </a:r>
            <a:r>
              <a:rPr lang="en-AU" altLang="en-US" sz="1100" dirty="0" smtClean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bespoke pre-registration </a:t>
            </a:r>
            <a:r>
              <a:rPr lang="en-AU" altLang="en-US" sz="1100" dirty="0" smtClean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landing </a:t>
            </a:r>
            <a:r>
              <a:rPr lang="en-AU" altLang="en-US" sz="110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page as the destination for all media </a:t>
            </a:r>
            <a:r>
              <a:rPr lang="en-AU" altLang="en-US" sz="1100" dirty="0" smtClean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drivers, and </a:t>
            </a:r>
            <a:r>
              <a:rPr lang="en-AU" altLang="en-US" sz="1100" dirty="0" smtClean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to </a:t>
            </a:r>
            <a:r>
              <a:rPr lang="en-AU" altLang="en-US" sz="1100" dirty="0" smtClean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house the BMW X3 </a:t>
            </a:r>
            <a:r>
              <a:rPr lang="en-AU" altLang="en-US" sz="1100" dirty="0" smtClean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content.</a:t>
            </a:r>
          </a:p>
          <a:p>
            <a:pPr marL="234945" indent="-234945" defTabSz="914377">
              <a:spcBef>
                <a:spcPts val="400"/>
              </a:spcBef>
              <a:spcAft>
                <a:spcPts val="400"/>
              </a:spcAft>
              <a:buClr>
                <a:prstClr val="black">
                  <a:lumMod val="75000"/>
                  <a:lumOff val="25000"/>
                </a:prstClr>
              </a:buClr>
              <a:buFont typeface="Arial" panose="020B0604020202020204" pitchFamily="34" charset="0"/>
              <a:buChar char="•"/>
              <a:defRPr/>
            </a:pPr>
            <a:r>
              <a:rPr lang="en-AU" altLang="en-US" sz="1100" dirty="0" smtClean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Integrated placements driving to the pre-registration landing page including a homepage body type driver, editorial tile &amp; membership drivers</a:t>
            </a:r>
          </a:p>
          <a:p>
            <a:pPr marL="234945" indent="-234945" defTabSz="914377">
              <a:spcBef>
                <a:spcPts val="400"/>
              </a:spcBef>
              <a:spcAft>
                <a:spcPts val="400"/>
              </a:spcAft>
              <a:buClr>
                <a:prstClr val="black">
                  <a:lumMod val="75000"/>
                  <a:lumOff val="25000"/>
                </a:prstClr>
              </a:buClr>
              <a:buFont typeface="Arial" panose="020B0604020202020204" pitchFamily="34" charset="0"/>
              <a:buChar char="•"/>
              <a:defRPr/>
            </a:pPr>
            <a:r>
              <a:rPr lang="en-AU" altLang="en-US" sz="1100" dirty="0" smtClean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Strong </a:t>
            </a:r>
            <a:r>
              <a:rPr lang="en-AU" altLang="en-US" sz="1100" dirty="0" smtClean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on network support through high </a:t>
            </a:r>
            <a:r>
              <a:rPr lang="en-AU" altLang="en-US" sz="110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i</a:t>
            </a:r>
            <a:r>
              <a:rPr lang="en-AU" altLang="en-US" sz="1100" dirty="0" smtClean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mpact, video and native integrations, as well as on and off network Intender Reach driving to pre-registration landing page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992269" y="4325852"/>
            <a:ext cx="5323078" cy="2508260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34945" indent="-234945" defTabSz="914377">
              <a:spcBef>
                <a:spcPts val="400"/>
              </a:spcBef>
              <a:spcAft>
                <a:spcPts val="400"/>
              </a:spcAft>
              <a:buClr>
                <a:prstClr val="black">
                  <a:lumMod val="75000"/>
                  <a:lumOff val="25000"/>
                </a:prstClr>
              </a:buClr>
              <a:buFont typeface="Arial" panose="020B0604020202020204" pitchFamily="34" charset="0"/>
              <a:buChar char="•"/>
              <a:defRPr/>
            </a:pPr>
            <a:r>
              <a:rPr lang="en-AU" sz="1100" dirty="0" smtClean="0">
                <a:solidFill>
                  <a:srgbClr val="404040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45,502 </a:t>
            </a:r>
            <a:r>
              <a:rPr lang="en-AU" sz="1100" dirty="0">
                <a:solidFill>
                  <a:srgbClr val="404040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unique visits </a:t>
            </a:r>
            <a:r>
              <a:rPr lang="en-AU" sz="110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to the landing page </a:t>
            </a:r>
            <a:r>
              <a:rPr lang="en-AU" sz="1100" dirty="0" smtClean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during </a:t>
            </a:r>
            <a:r>
              <a:rPr lang="en-AU" sz="110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the campaign</a:t>
            </a:r>
          </a:p>
          <a:p>
            <a:pPr marL="234945" indent="-234945" defTabSz="914377">
              <a:spcBef>
                <a:spcPts val="400"/>
              </a:spcBef>
              <a:spcAft>
                <a:spcPts val="400"/>
              </a:spcAft>
              <a:buClr>
                <a:prstClr val="black">
                  <a:lumMod val="75000"/>
                  <a:lumOff val="25000"/>
                </a:prstClr>
              </a:buClr>
              <a:buFont typeface="Arial" panose="020B0604020202020204" pitchFamily="34" charset="0"/>
              <a:buChar char="•"/>
              <a:defRPr/>
            </a:pPr>
            <a:r>
              <a:rPr lang="en-AU" sz="110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Users </a:t>
            </a:r>
            <a:r>
              <a:rPr lang="en-AU" sz="1100" dirty="0" smtClean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were</a:t>
            </a:r>
            <a:r>
              <a:rPr lang="en-AU" sz="1100" dirty="0" smtClean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 </a:t>
            </a:r>
            <a:r>
              <a:rPr lang="en-AU" sz="110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highly engaged with </a:t>
            </a:r>
            <a:r>
              <a:rPr lang="en-AU" sz="1100" dirty="0">
                <a:solidFill>
                  <a:srgbClr val="404040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2m 45sec </a:t>
            </a:r>
            <a:r>
              <a:rPr lang="en-AU" sz="1100" dirty="0" smtClean="0">
                <a:solidFill>
                  <a:srgbClr val="404040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average time spent </a:t>
            </a:r>
            <a:r>
              <a:rPr lang="en-AU" sz="110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on the page</a:t>
            </a:r>
          </a:p>
          <a:p>
            <a:pPr marL="234945" indent="-234945" defTabSz="914377">
              <a:spcBef>
                <a:spcPts val="400"/>
              </a:spcBef>
              <a:spcAft>
                <a:spcPts val="400"/>
              </a:spcAft>
              <a:buClr>
                <a:prstClr val="black">
                  <a:lumMod val="75000"/>
                  <a:lumOff val="25000"/>
                </a:prstClr>
              </a:buClr>
              <a:buFont typeface="Arial" panose="020B0604020202020204" pitchFamily="34" charset="0"/>
              <a:buChar char="•"/>
              <a:defRPr/>
            </a:pPr>
            <a:r>
              <a:rPr lang="en-AU" sz="1100" dirty="0">
                <a:solidFill>
                  <a:srgbClr val="404040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Pre-registrations </a:t>
            </a:r>
            <a:r>
              <a:rPr lang="en-AU" sz="1100" dirty="0" smtClean="0">
                <a:solidFill>
                  <a:srgbClr val="404040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were </a:t>
            </a:r>
            <a:r>
              <a:rPr lang="en-AU" sz="1100" dirty="0">
                <a:solidFill>
                  <a:srgbClr val="404040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104% higher </a:t>
            </a:r>
            <a:r>
              <a:rPr lang="en-AU" sz="1100" dirty="0" smtClean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than forecasted </a:t>
            </a:r>
          </a:p>
          <a:p>
            <a:pPr marL="234945" indent="-234945" defTabSz="914377">
              <a:spcBef>
                <a:spcPts val="400"/>
              </a:spcBef>
              <a:spcAft>
                <a:spcPts val="400"/>
              </a:spcAft>
              <a:buClr>
                <a:prstClr val="black">
                  <a:lumMod val="75000"/>
                  <a:lumOff val="25000"/>
                </a:prstClr>
              </a:buClr>
              <a:buFont typeface="Arial" panose="020B0604020202020204" pitchFamily="34" charset="0"/>
              <a:buChar char="•"/>
              <a:defRPr/>
            </a:pPr>
            <a:r>
              <a:rPr lang="en-AU" sz="1100" dirty="0" smtClean="0">
                <a:solidFill>
                  <a:srgbClr val="404040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Effective </a:t>
            </a:r>
            <a:r>
              <a:rPr lang="en-AU" sz="1100" dirty="0">
                <a:solidFill>
                  <a:srgbClr val="404040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cost per </a:t>
            </a:r>
            <a:r>
              <a:rPr lang="en-AU" sz="1100" dirty="0" smtClean="0">
                <a:solidFill>
                  <a:srgbClr val="404040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pre-registration</a:t>
            </a:r>
            <a:r>
              <a:rPr lang="en-AU" sz="110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 </a:t>
            </a:r>
            <a:r>
              <a:rPr lang="en-AU" sz="1100" dirty="0" smtClean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was 51</a:t>
            </a:r>
            <a:r>
              <a:rPr lang="en-AU" sz="110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% lower than forecasted </a:t>
            </a:r>
          </a:p>
          <a:p>
            <a:pPr marL="234945" indent="-234945" defTabSz="914377">
              <a:spcBef>
                <a:spcPts val="400"/>
              </a:spcBef>
              <a:spcAft>
                <a:spcPts val="400"/>
              </a:spcAft>
              <a:buClr>
                <a:prstClr val="black">
                  <a:lumMod val="75000"/>
                  <a:lumOff val="25000"/>
                </a:prstClr>
              </a:buClr>
              <a:buFont typeface="Arial" panose="020B0604020202020204" pitchFamily="34" charset="0"/>
              <a:buChar char="•"/>
              <a:defRPr/>
            </a:pPr>
            <a:r>
              <a:rPr lang="en-AU" sz="1100" dirty="0" smtClean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51</a:t>
            </a:r>
            <a:r>
              <a:rPr lang="en-AU" sz="1100" dirty="0" smtClean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% </a:t>
            </a:r>
            <a:r>
              <a:rPr lang="en-AU" sz="110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increase in lead share for X3 vs </a:t>
            </a:r>
            <a:r>
              <a:rPr lang="en-AU" sz="1100" dirty="0" smtClean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month prior</a:t>
            </a:r>
            <a:endParaRPr lang="en-AU" sz="1100" dirty="0">
              <a:solidFill>
                <a:srgbClr val="404040"/>
              </a:solidFill>
              <a:latin typeface="Open Sans Light"/>
              <a:ea typeface="MS PGothic" pitchFamily="34" charset="-128"/>
              <a:cs typeface="Open Sans Light"/>
            </a:endParaRPr>
          </a:p>
          <a:p>
            <a:pPr marL="234945" indent="-234945" defTabSz="914377">
              <a:spcBef>
                <a:spcPts val="400"/>
              </a:spcBef>
              <a:spcAft>
                <a:spcPts val="400"/>
              </a:spcAft>
              <a:buClr>
                <a:prstClr val="black">
                  <a:lumMod val="75000"/>
                  <a:lumOff val="25000"/>
                </a:prstClr>
              </a:buClr>
              <a:buFont typeface="Arial" panose="020B0604020202020204" pitchFamily="34" charset="0"/>
              <a:buChar char="•"/>
              <a:defRPr/>
            </a:pPr>
            <a:r>
              <a:rPr lang="en-AU" sz="1100" dirty="0" smtClean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52% </a:t>
            </a:r>
            <a:r>
              <a:rPr lang="en-AU" sz="110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increase in </a:t>
            </a:r>
            <a:r>
              <a:rPr lang="en-AU" sz="1100" dirty="0" smtClean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view to lead conversion for </a:t>
            </a:r>
            <a:r>
              <a:rPr lang="en-AU" sz="110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X3 vs month prior</a:t>
            </a:r>
          </a:p>
          <a:p>
            <a:pPr marL="234945" indent="-234945" defTabSz="914377">
              <a:spcBef>
                <a:spcPts val="400"/>
              </a:spcBef>
              <a:spcAft>
                <a:spcPts val="400"/>
              </a:spcAft>
              <a:buClr>
                <a:prstClr val="black">
                  <a:lumMod val="75000"/>
                  <a:lumOff val="25000"/>
                </a:prstClr>
              </a:buClr>
              <a:buFont typeface="Arial" panose="020B0604020202020204" pitchFamily="34" charset="0"/>
              <a:buChar char="•"/>
              <a:defRPr/>
            </a:pPr>
            <a:r>
              <a:rPr lang="en-AU" sz="110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Halo effect </a:t>
            </a:r>
            <a:r>
              <a:rPr lang="en-AU" sz="1100" dirty="0" smtClean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across the BMW range with 7+% increases </a:t>
            </a:r>
            <a:r>
              <a:rPr lang="en-AU" sz="110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in view and lead share for BMW vs month </a:t>
            </a:r>
            <a:r>
              <a:rPr lang="en-AU" sz="1100" dirty="0" smtClean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prior</a:t>
            </a:r>
            <a:endParaRPr lang="en-AU" sz="1100" dirty="0">
              <a:solidFill>
                <a:srgbClr val="404040"/>
              </a:solidFill>
              <a:latin typeface="Open Sans Light"/>
              <a:ea typeface="MS PGothic" pitchFamily="34" charset="-128"/>
              <a:cs typeface="Open Sans Ligh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0" y="6532198"/>
            <a:ext cx="731534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/>
            <a:r>
              <a:rPr lang="en-AU" sz="700" dirty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Source: carsales internal </a:t>
            </a:r>
            <a:r>
              <a:rPr lang="en-AU" sz="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data, </a:t>
            </a:r>
            <a:r>
              <a:rPr lang="en-AU" sz="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September 2017.</a:t>
            </a:r>
            <a:endParaRPr lang="en-AU" sz="700" dirty="0">
              <a:solidFill>
                <a:schemeClr val="tx1">
                  <a:lumMod val="75000"/>
                  <a:lumOff val="2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9988550" y="2414158"/>
            <a:ext cx="2203450" cy="3823388"/>
            <a:chOff x="9226550" y="1928502"/>
            <a:chExt cx="2203450" cy="3823388"/>
          </a:xfrm>
        </p:grpSpPr>
        <p:pic>
          <p:nvPicPr>
            <p:cNvPr id="1026" name="Picture 2" descr="Image result for iphone transparent background"/>
            <p:cNvPicPr>
              <a:picLocks noChangeAspect="1" noChangeArrowheads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302" r="24067"/>
            <a:stretch/>
          </p:blipFill>
          <p:spPr bwMode="auto">
            <a:xfrm>
              <a:off x="9226550" y="1928502"/>
              <a:ext cx="2203450" cy="38233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9701485" y="2616199"/>
              <a:ext cx="1436415" cy="252666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33918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818</TotalTime>
  <Words>197</Words>
  <Application>Microsoft Office PowerPoint</Application>
  <PresentationFormat>Widescreen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MS PGothic</vt:lpstr>
      <vt:lpstr>Arial</vt:lpstr>
      <vt:lpstr>Calibri</vt:lpstr>
      <vt:lpstr>Calibri Light</vt:lpstr>
      <vt:lpstr>Open Sans</vt:lpstr>
      <vt:lpstr>Open Sans Light</vt:lpstr>
      <vt:lpstr>Open Sans Semibold</vt:lpstr>
      <vt:lpstr>1_Office Theme</vt:lpstr>
      <vt:lpstr>CASE STUDY:</vt:lpstr>
    </vt:vector>
  </TitlesOfParts>
  <Company>carsales.com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STUDY:</dc:title>
  <dc:creator>Henny Darvall</dc:creator>
  <cp:lastModifiedBy>Henny Darvall</cp:lastModifiedBy>
  <cp:revision>51</cp:revision>
  <dcterms:created xsi:type="dcterms:W3CDTF">2017-06-27T00:56:12Z</dcterms:created>
  <dcterms:modified xsi:type="dcterms:W3CDTF">2018-05-30T02:05:34Z</dcterms:modified>
</cp:coreProperties>
</file>