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E7BA8-392B-48BC-9233-B88D3E0BDDC2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D58F-0512-4823-9000-5919CCDE4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14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4A41B-7C09-DB43-B20E-CB6E4CD3CF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3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1%20Images/carsales-10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Carsales%20Powerpoint%20Template/01%20Images/carsales-2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592523" y="66099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592523" y="2064109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592523" y="3467223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Oval 9"/>
          <p:cNvSpPr/>
          <p:nvPr userDrawn="1"/>
        </p:nvSpPr>
        <p:spPr>
          <a:xfrm>
            <a:off x="1592523" y="487033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592109" y="2197019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2</a:t>
            </a:r>
            <a:endParaRPr lang="en-US" sz="5333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01416" y="3600782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3</a:t>
            </a:r>
            <a:endParaRPr lang="en-US" sz="5333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557243" y="5000398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4</a:t>
            </a:r>
            <a:endParaRPr lang="en-US" sz="5333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6447" y="660997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076447" y="2064111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NOTE: Please use a soft return when starting </a:t>
            </a:r>
            <a:br>
              <a:rPr lang="en-US" dirty="0" smtClean="0"/>
            </a:br>
            <a:r>
              <a:rPr lang="en-US" dirty="0" smtClean="0"/>
              <a:t>a new line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076447" y="3467223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SOFT RETURN</a:t>
            </a:r>
            <a:br>
              <a:rPr lang="en-US" dirty="0" smtClean="0"/>
            </a:br>
            <a:r>
              <a:rPr lang="en-US" dirty="0" smtClean="0"/>
              <a:t>= SHIFT + ENTER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076447" y="4832378"/>
            <a:ext cx="3744000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7071932" y="677863"/>
            <a:ext cx="3847853" cy="11173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071932" y="2068096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If numbers need to added or removed, you will need to make edits to the master page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71932" y="3471209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MASTER PAGE: This is found under VIEW &gt; SLIDE MASTER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7071932" y="4832378"/>
            <a:ext cx="3847853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576064" y="789497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1</a:t>
            </a:r>
            <a:endParaRPr lang="en-US" sz="5333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7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091143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80040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7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775726" y="319722"/>
            <a:ext cx="10611501" cy="315989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75726" y="3602973"/>
            <a:ext cx="4687439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590003" y="3602973"/>
            <a:ext cx="5797224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8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44967" y="648288"/>
            <a:ext cx="9117469" cy="4528896"/>
          </a:xfrm>
        </p:spPr>
        <p:txBody>
          <a:bodyPr anchor="t" anchorCtr="0">
            <a:noAutofit/>
          </a:bodyPr>
          <a:lstStyle>
            <a:lvl1pPr>
              <a:lnSpc>
                <a:spcPts val="9093"/>
              </a:lnSpc>
              <a:defRPr sz="9600" b="1" i="0" baseline="0">
                <a:solidFill>
                  <a:srgbClr val="007CC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SUBHEADING TITLE GOES 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555896" y="5573145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</p:spTree>
    <p:extLst>
      <p:ext uri="{BB962C8B-B14F-4D97-AF65-F5344CB8AC3E}">
        <p14:creationId xmlns:p14="http://schemas.microsoft.com/office/powerpoint/2010/main" val="229915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57251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2133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Paragraphs</a:t>
            </a:r>
            <a:br>
              <a:rPr lang="en-US" dirty="0" smtClean="0"/>
            </a:br>
            <a:r>
              <a:rPr lang="en-US" dirty="0" smtClean="0"/>
              <a:t>Open Sans Regular 10pt (NOTE: When copying and pasting text, please make sure everything is consistent. All text must be in Open Sans)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3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40573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Multiple Paragraphs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72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57544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2766"/>
          <a:stretch/>
        </p:blipFill>
        <p:spPr>
          <a:xfrm>
            <a:off x="6909499" y="-35338"/>
            <a:ext cx="5282501" cy="69264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60126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1189"/>
          <a:stretch/>
        </p:blipFill>
        <p:spPr>
          <a:xfrm>
            <a:off x="6617251" y="-53392"/>
            <a:ext cx="5574748" cy="6959229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Image2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56753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do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868" y="2313811"/>
            <a:ext cx="7234072" cy="3991933"/>
          </a:xfrm>
        </p:spPr>
        <p:txBody>
          <a:bodyPr>
            <a:noAutofit/>
          </a:bodyPr>
          <a:lstStyle>
            <a:lvl1pPr marL="380982" indent="-380982">
              <a:lnSpc>
                <a:spcPts val="1200"/>
              </a:lnSpc>
              <a:buClr>
                <a:srgbClr val="007CC2"/>
              </a:buClr>
              <a:buFont typeface="Arial" charset="0"/>
              <a:buChar char="•"/>
              <a:defRPr sz="1067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Multiple Dot Point Option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5595" y="-44496"/>
            <a:ext cx="12263195" cy="68097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643E-3C83-354B-8BEF-E6E32C41E14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85B2-4699-F845-A93D-D6C64195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70" y="346412"/>
            <a:ext cx="8716589" cy="538275"/>
          </a:xfrm>
        </p:spPr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843918" y="884687"/>
            <a:ext cx="4862347" cy="404012"/>
          </a:xfrm>
        </p:spPr>
        <p:txBody>
          <a:bodyPr/>
          <a:lstStyle/>
          <a:p>
            <a:r>
              <a:rPr lang="en-US" dirty="0" smtClean="0"/>
              <a:t>VDP Retargeting: Isuzu MU-X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16" y="1400716"/>
            <a:ext cx="4923840" cy="13988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To </a:t>
            </a:r>
            <a:r>
              <a:rPr lang="en-AU" altLang="en-US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retarget consumers </a:t>
            </a:r>
            <a:r>
              <a:rPr lang="en-AU" altLang="en-US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who have recently viewed a </a:t>
            </a:r>
            <a:r>
              <a:rPr lang="en-AU" altLang="en-US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new </a:t>
            </a:r>
            <a:r>
              <a:rPr lang="en-AU" altLang="en-US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stock vehicle details page (VPD) on </a:t>
            </a:r>
            <a:r>
              <a:rPr lang="en-AU" altLang="en-US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carsales off network, with </a:t>
            </a:r>
            <a:r>
              <a:rPr lang="en-AU" altLang="en-US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the same vehicle, </a:t>
            </a:r>
            <a:r>
              <a:rPr lang="en-AU" altLang="en-US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closing </a:t>
            </a:r>
            <a:r>
              <a:rPr lang="en-AU" altLang="en-US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the loop and increasing the likelihood of generating a lead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132" y="1448729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Objective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52" y="1776307"/>
            <a:ext cx="951483" cy="951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6" y="4985564"/>
            <a:ext cx="985836" cy="98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" y="3299473"/>
            <a:ext cx="914439" cy="9144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24935" y="2592044"/>
            <a:ext cx="4693368" cy="145236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Using carsales data, VDP </a:t>
            </a:r>
            <a:r>
              <a:rPr lang="en-AU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R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etargeting targeted an in-market </a:t>
            </a:r>
            <a:r>
              <a:rPr lang="en-AU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audience off-network across Australia’s leading 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websites.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D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ynamic creative executions were served based on the cars that consumers had considered when they were on the carsales network.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649" y="2784860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Solution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6167" y="4270203"/>
            <a:ext cx="4809115" cy="2358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VDP Retargeting </a:t>
            </a:r>
            <a:r>
              <a:rPr lang="en-AU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using 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carsales data ensured </a:t>
            </a:r>
            <a:r>
              <a:rPr lang="en-AU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that 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Isuzu </a:t>
            </a:r>
            <a:r>
              <a:rPr lang="en-A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remained </a:t>
            </a:r>
            <a:r>
              <a:rPr lang="en-A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top of mind with the consumer 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during </a:t>
            </a:r>
            <a:r>
              <a:rPr lang="en-AU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their car buying 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journey even when they were not on the carsales network.</a:t>
            </a:r>
            <a:endParaRPr lang="en-AU" sz="1300" dirty="0">
              <a:solidFill>
                <a:srgbClr val="404040"/>
              </a:solidFill>
              <a:latin typeface="Open Sans Light"/>
              <a:ea typeface="MS PGothic" pitchFamily="34" charset="-128"/>
              <a:cs typeface="Open Sans Light"/>
            </a:endParaRP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The Isuzu VDP Retargeting campaign had </a:t>
            </a:r>
            <a:r>
              <a:rPr lang="en-A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</a:t>
            </a:r>
            <a:r>
              <a:rPr lang="en-A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CTR </a:t>
            </a:r>
            <a:r>
              <a:rPr lang="en-A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 </a:t>
            </a:r>
            <a:r>
              <a:rPr lang="en-A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0.15%; almost 2 X higher </a:t>
            </a:r>
            <a:r>
              <a:rPr lang="en-A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 the average 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CTR </a:t>
            </a:r>
            <a:r>
              <a:rPr lang="en-AU" sz="13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of 0.08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%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Of those consumers who clicked, </a:t>
            </a:r>
            <a:r>
              <a:rPr lang="en-A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73% went on to submit a lead on the vehicle displayed </a:t>
            </a:r>
            <a:r>
              <a:rPr lang="en-AU" sz="13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in the VDP campaign.</a:t>
            </a:r>
            <a:endParaRPr lang="en-A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endParaRPr lang="en-AU" sz="1300" dirty="0" smtClean="0">
              <a:solidFill>
                <a:srgbClr val="404040"/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132" y="4473223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756" y="6544468"/>
            <a:ext cx="7315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8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internal data </a:t>
            </a:r>
            <a:r>
              <a:rPr lang="en-AU" sz="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webtrends</a:t>
            </a:r>
            <a:endParaRPr lang="en-AU" sz="80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FB3B03-42FD-466A-962F-E37EF616F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737" y="615549"/>
            <a:ext cx="4367000" cy="293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B8045E-66F0-495D-BB60-9C716CBB7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262" y="3095332"/>
            <a:ext cx="4465375" cy="306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166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Open Sans</vt:lpstr>
      <vt:lpstr>Open Sans Light</vt:lpstr>
      <vt:lpstr>Open Sans Semibold</vt:lpstr>
      <vt:lpstr>1_Office Theme</vt:lpstr>
      <vt:lpstr>CASE STUDY:</vt:lpstr>
    </vt:vector>
  </TitlesOfParts>
  <Company>carsales.com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</dc:title>
  <dc:creator>Henny Darvall</dc:creator>
  <cp:lastModifiedBy>Henny Darvall</cp:lastModifiedBy>
  <cp:revision>49</cp:revision>
  <dcterms:created xsi:type="dcterms:W3CDTF">2017-06-27T01:49:09Z</dcterms:created>
  <dcterms:modified xsi:type="dcterms:W3CDTF">2018-05-02T07:24:26Z</dcterms:modified>
</cp:coreProperties>
</file>