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1278" y="17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0ABAA12-83AD-4BA5-B1F6-E4D4528283D6}" type="datetimeFigureOut">
              <a:rPr lang="en-AU" smtClean="0">
                <a:solidFill>
                  <a:prstClr val="black">
                    <a:tint val="75000"/>
                  </a:prstClr>
                </a:solidFill>
              </a:rPr>
              <a:pPr/>
              <a:t>4/11/2016</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p>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p>
            <a:fld id="{22332F9D-D9DC-476A-87C7-8BAC33E06A04}"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691531152"/>
      </p:ext>
    </p:extLst>
  </p:cSld>
  <p:clrMapOvr>
    <a:masterClrMapping/>
  </p:clrMapOvr>
  <p:extLst mod="1">
    <p:ext uri="{DCECCB84-F9BA-43D5-87BE-67443E8EF086}">
      <p15:sldGuideLst xmlns="" xmlns:p15="http://schemas.microsoft.com/office/powerpoint/2012/main">
        <p15:guide id="5" orient="horz" pos="2160" userDrawn="1">
          <p15:clr>
            <a:srgbClr val="FBAE40"/>
          </p15:clr>
        </p15:guide>
        <p15:guide id="6"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0ABAA12-83AD-4BA5-B1F6-E4D4528283D6}" type="datetimeFigureOut">
              <a:rPr lang="en-AU" smtClean="0">
                <a:solidFill>
                  <a:prstClr val="black">
                    <a:tint val="75000"/>
                  </a:prstClr>
                </a:solidFill>
              </a:rPr>
              <a:pPr/>
              <a:t>4/11/2016</a:t>
            </a:fld>
            <a:endParaRPr lang="en-AU">
              <a:solidFill>
                <a:prstClr val="black">
                  <a:tint val="75000"/>
                </a:prstClr>
              </a:solidFill>
            </a:endParaRPr>
          </a:p>
        </p:txBody>
      </p:sp>
      <p:sp>
        <p:nvSpPr>
          <p:cNvPr id="6" name="Footer Placeholder 5"/>
          <p:cNvSpPr>
            <a:spLocks noGrp="1"/>
          </p:cNvSpPr>
          <p:nvPr>
            <p:ph type="ftr" sz="quarter" idx="11"/>
          </p:nvPr>
        </p:nvSpPr>
        <p:spPr/>
        <p:txBody>
          <a:bodyPr/>
          <a:lstStyle/>
          <a:p>
            <a:endParaRPr lang="en-AU">
              <a:solidFill>
                <a:prstClr val="black">
                  <a:tint val="75000"/>
                </a:prstClr>
              </a:solidFill>
            </a:endParaRPr>
          </a:p>
        </p:txBody>
      </p:sp>
      <p:sp>
        <p:nvSpPr>
          <p:cNvPr id="7" name="Slide Number Placeholder 6"/>
          <p:cNvSpPr>
            <a:spLocks noGrp="1"/>
          </p:cNvSpPr>
          <p:nvPr>
            <p:ph type="sldNum" sz="quarter" idx="12"/>
          </p:nvPr>
        </p:nvSpPr>
        <p:spPr/>
        <p:txBody>
          <a:bodyPr/>
          <a:lstStyle/>
          <a:p>
            <a:fld id="{22332F9D-D9DC-476A-87C7-8BAC33E06A04}"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1106920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ABAA12-83AD-4BA5-B1F6-E4D4528283D6}" type="datetimeFigureOut">
              <a:rPr lang="en-AU" smtClean="0">
                <a:solidFill>
                  <a:prstClr val="black">
                    <a:tint val="75000"/>
                  </a:prstClr>
                </a:solidFill>
              </a:rPr>
              <a:pPr/>
              <a:t>4/11/2016</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p>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p>
            <a:fld id="{22332F9D-D9DC-476A-87C7-8BAC33E06A04}"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24599231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ABAA12-83AD-4BA5-B1F6-E4D4528283D6}" type="datetimeFigureOut">
              <a:rPr lang="en-AU" smtClean="0">
                <a:solidFill>
                  <a:prstClr val="black">
                    <a:tint val="75000"/>
                  </a:prstClr>
                </a:solidFill>
              </a:rPr>
              <a:pPr/>
              <a:t>4/11/2016</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p>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p>
            <a:fld id="{22332F9D-D9DC-476A-87C7-8BAC33E06A04}"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1029193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ABAA12-83AD-4BA5-B1F6-E4D4528283D6}" type="datetimeFigureOut">
              <a:rPr lang="en-AU" smtClean="0">
                <a:solidFill>
                  <a:prstClr val="black">
                    <a:tint val="75000"/>
                  </a:prstClr>
                </a:solidFill>
              </a:rPr>
              <a:pPr/>
              <a:t>4/11/2016</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p>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p>
            <a:fld id="{22332F9D-D9DC-476A-87C7-8BAC33E06A04}"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3170000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0ABAA12-83AD-4BA5-B1F6-E4D4528283D6}" type="datetimeFigureOut">
              <a:rPr lang="en-AU" smtClean="0">
                <a:solidFill>
                  <a:prstClr val="black">
                    <a:tint val="75000"/>
                  </a:prstClr>
                </a:solidFill>
              </a:rPr>
              <a:pPr/>
              <a:t>4/11/2016</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p>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p>
            <a:fld id="{22332F9D-D9DC-476A-87C7-8BAC33E06A04}"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831263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0ABAA12-83AD-4BA5-B1F6-E4D4528283D6}" type="datetimeFigureOut">
              <a:rPr lang="en-AU" smtClean="0">
                <a:solidFill>
                  <a:prstClr val="black">
                    <a:tint val="75000"/>
                  </a:prstClr>
                </a:solidFill>
              </a:rPr>
              <a:pPr/>
              <a:t>4/11/2016</a:t>
            </a:fld>
            <a:endParaRPr lang="en-AU">
              <a:solidFill>
                <a:prstClr val="black">
                  <a:tint val="75000"/>
                </a:prstClr>
              </a:solidFill>
            </a:endParaRPr>
          </a:p>
        </p:txBody>
      </p:sp>
      <p:sp>
        <p:nvSpPr>
          <p:cNvPr id="6" name="Footer Placeholder 5"/>
          <p:cNvSpPr>
            <a:spLocks noGrp="1"/>
          </p:cNvSpPr>
          <p:nvPr>
            <p:ph type="ftr" sz="quarter" idx="11"/>
          </p:nvPr>
        </p:nvSpPr>
        <p:spPr/>
        <p:txBody>
          <a:bodyPr/>
          <a:lstStyle/>
          <a:p>
            <a:endParaRPr lang="en-AU">
              <a:solidFill>
                <a:prstClr val="black">
                  <a:tint val="75000"/>
                </a:prstClr>
              </a:solidFill>
            </a:endParaRPr>
          </a:p>
        </p:txBody>
      </p:sp>
      <p:sp>
        <p:nvSpPr>
          <p:cNvPr id="7" name="Slide Number Placeholder 6"/>
          <p:cNvSpPr>
            <a:spLocks noGrp="1"/>
          </p:cNvSpPr>
          <p:nvPr>
            <p:ph type="sldNum" sz="quarter" idx="12"/>
          </p:nvPr>
        </p:nvSpPr>
        <p:spPr/>
        <p:txBody>
          <a:bodyPr/>
          <a:lstStyle/>
          <a:p>
            <a:fld id="{22332F9D-D9DC-476A-87C7-8BAC33E06A04}"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3300150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0ABAA12-83AD-4BA5-B1F6-E4D4528283D6}" type="datetimeFigureOut">
              <a:rPr lang="en-AU" smtClean="0">
                <a:solidFill>
                  <a:prstClr val="black">
                    <a:tint val="75000"/>
                  </a:prstClr>
                </a:solidFill>
              </a:rPr>
              <a:pPr/>
              <a:t>4/11/2016</a:t>
            </a:fld>
            <a:endParaRPr lang="en-AU">
              <a:solidFill>
                <a:prstClr val="black">
                  <a:tint val="75000"/>
                </a:prstClr>
              </a:solidFill>
            </a:endParaRPr>
          </a:p>
        </p:txBody>
      </p:sp>
      <p:sp>
        <p:nvSpPr>
          <p:cNvPr id="8" name="Footer Placeholder 7"/>
          <p:cNvSpPr>
            <a:spLocks noGrp="1"/>
          </p:cNvSpPr>
          <p:nvPr>
            <p:ph type="ftr" sz="quarter" idx="11"/>
          </p:nvPr>
        </p:nvSpPr>
        <p:spPr/>
        <p:txBody>
          <a:bodyPr/>
          <a:lstStyle/>
          <a:p>
            <a:endParaRPr lang="en-AU">
              <a:solidFill>
                <a:prstClr val="black">
                  <a:tint val="75000"/>
                </a:prstClr>
              </a:solidFill>
            </a:endParaRPr>
          </a:p>
        </p:txBody>
      </p:sp>
      <p:sp>
        <p:nvSpPr>
          <p:cNvPr id="9" name="Slide Number Placeholder 8"/>
          <p:cNvSpPr>
            <a:spLocks noGrp="1"/>
          </p:cNvSpPr>
          <p:nvPr>
            <p:ph type="sldNum" sz="quarter" idx="12"/>
          </p:nvPr>
        </p:nvSpPr>
        <p:spPr/>
        <p:txBody>
          <a:bodyPr/>
          <a:lstStyle/>
          <a:p>
            <a:fld id="{22332F9D-D9DC-476A-87C7-8BAC33E06A04}"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3179169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0ABAA12-83AD-4BA5-B1F6-E4D4528283D6}" type="datetimeFigureOut">
              <a:rPr lang="en-AU" smtClean="0">
                <a:solidFill>
                  <a:prstClr val="black">
                    <a:tint val="75000"/>
                  </a:prstClr>
                </a:solidFill>
              </a:rPr>
              <a:pPr/>
              <a:t>4/11/2016</a:t>
            </a:fld>
            <a:endParaRPr lang="en-AU">
              <a:solidFill>
                <a:prstClr val="black">
                  <a:tint val="75000"/>
                </a:prstClr>
              </a:solidFill>
            </a:endParaRPr>
          </a:p>
        </p:txBody>
      </p:sp>
      <p:sp>
        <p:nvSpPr>
          <p:cNvPr id="4" name="Footer Placeholder 3"/>
          <p:cNvSpPr>
            <a:spLocks noGrp="1"/>
          </p:cNvSpPr>
          <p:nvPr>
            <p:ph type="ftr" sz="quarter" idx="11"/>
          </p:nvPr>
        </p:nvSpPr>
        <p:spPr/>
        <p:txBody>
          <a:bodyPr/>
          <a:lstStyle/>
          <a:p>
            <a:endParaRPr lang="en-AU">
              <a:solidFill>
                <a:prstClr val="black">
                  <a:tint val="75000"/>
                </a:prstClr>
              </a:solidFill>
            </a:endParaRPr>
          </a:p>
        </p:txBody>
      </p:sp>
      <p:sp>
        <p:nvSpPr>
          <p:cNvPr id="5" name="Slide Number Placeholder 4"/>
          <p:cNvSpPr>
            <a:spLocks noGrp="1"/>
          </p:cNvSpPr>
          <p:nvPr>
            <p:ph type="sldNum" sz="quarter" idx="12"/>
          </p:nvPr>
        </p:nvSpPr>
        <p:spPr/>
        <p:txBody>
          <a:bodyPr/>
          <a:lstStyle/>
          <a:p>
            <a:fld id="{22332F9D-D9DC-476A-87C7-8BAC33E06A04}"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1256401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ABAA12-83AD-4BA5-B1F6-E4D4528283D6}" type="datetimeFigureOut">
              <a:rPr lang="en-AU" smtClean="0">
                <a:solidFill>
                  <a:prstClr val="black">
                    <a:tint val="75000"/>
                  </a:prstClr>
                </a:solidFill>
              </a:rPr>
              <a:pPr/>
              <a:t>4/11/2016</a:t>
            </a:fld>
            <a:endParaRPr lang="en-AU">
              <a:solidFill>
                <a:prstClr val="black">
                  <a:tint val="75000"/>
                </a:prstClr>
              </a:solidFill>
            </a:endParaRPr>
          </a:p>
        </p:txBody>
      </p:sp>
      <p:sp>
        <p:nvSpPr>
          <p:cNvPr id="3" name="Footer Placeholder 2"/>
          <p:cNvSpPr>
            <a:spLocks noGrp="1"/>
          </p:cNvSpPr>
          <p:nvPr>
            <p:ph type="ftr" sz="quarter" idx="11"/>
          </p:nvPr>
        </p:nvSpPr>
        <p:spPr/>
        <p:txBody>
          <a:bodyPr/>
          <a:lstStyle/>
          <a:p>
            <a:endParaRPr lang="en-AU">
              <a:solidFill>
                <a:prstClr val="black">
                  <a:tint val="75000"/>
                </a:prstClr>
              </a:solidFill>
            </a:endParaRPr>
          </a:p>
        </p:txBody>
      </p:sp>
      <p:sp>
        <p:nvSpPr>
          <p:cNvPr id="4" name="Slide Number Placeholder 3"/>
          <p:cNvSpPr>
            <a:spLocks noGrp="1"/>
          </p:cNvSpPr>
          <p:nvPr>
            <p:ph type="sldNum" sz="quarter" idx="12"/>
          </p:nvPr>
        </p:nvSpPr>
        <p:spPr/>
        <p:txBody>
          <a:bodyPr/>
          <a:lstStyle/>
          <a:p>
            <a:fld id="{22332F9D-D9DC-476A-87C7-8BAC33E06A04}"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3617076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Blank">
    <p:bg>
      <p:bgPr>
        <a:solidFill>
          <a:schemeClr val="tx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2681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0ABAA12-83AD-4BA5-B1F6-E4D4528283D6}" type="datetimeFigureOut">
              <a:rPr lang="en-AU" smtClean="0">
                <a:solidFill>
                  <a:prstClr val="black">
                    <a:tint val="75000"/>
                  </a:prstClr>
                </a:solidFill>
              </a:rPr>
              <a:pPr/>
              <a:t>4/11/2016</a:t>
            </a:fld>
            <a:endParaRPr lang="en-AU">
              <a:solidFill>
                <a:prstClr val="black">
                  <a:tint val="75000"/>
                </a:prstClr>
              </a:solidFill>
            </a:endParaRPr>
          </a:p>
        </p:txBody>
      </p:sp>
      <p:sp>
        <p:nvSpPr>
          <p:cNvPr id="6" name="Footer Placeholder 5"/>
          <p:cNvSpPr>
            <a:spLocks noGrp="1"/>
          </p:cNvSpPr>
          <p:nvPr>
            <p:ph type="ftr" sz="quarter" idx="11"/>
          </p:nvPr>
        </p:nvSpPr>
        <p:spPr/>
        <p:txBody>
          <a:bodyPr/>
          <a:lstStyle/>
          <a:p>
            <a:endParaRPr lang="en-AU">
              <a:solidFill>
                <a:prstClr val="black">
                  <a:tint val="75000"/>
                </a:prstClr>
              </a:solidFill>
            </a:endParaRPr>
          </a:p>
        </p:txBody>
      </p:sp>
      <p:sp>
        <p:nvSpPr>
          <p:cNvPr id="7" name="Slide Number Placeholder 6"/>
          <p:cNvSpPr>
            <a:spLocks noGrp="1"/>
          </p:cNvSpPr>
          <p:nvPr>
            <p:ph type="sldNum" sz="quarter" idx="12"/>
          </p:nvPr>
        </p:nvSpPr>
        <p:spPr/>
        <p:txBody>
          <a:bodyPr/>
          <a:lstStyle/>
          <a:p>
            <a:fld id="{22332F9D-D9DC-476A-87C7-8BAC33E06A04}"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2032336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00ABAA12-83AD-4BA5-B1F6-E4D4528283D6}" type="datetimeFigureOut">
              <a:rPr lang="en-AU" smtClean="0">
                <a:solidFill>
                  <a:prstClr val="black">
                    <a:tint val="75000"/>
                  </a:prstClr>
                </a:solidFill>
              </a:rPr>
              <a:pPr defTabSz="457200"/>
              <a:t>4/11/2016</a:t>
            </a:fld>
            <a:endParaRPr lang="en-AU">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AU">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22332F9D-D9DC-476A-87C7-8BAC33E06A04}" type="slidenum">
              <a:rPr lang="en-AU" smtClean="0">
                <a:solidFill>
                  <a:prstClr val="black">
                    <a:tint val="75000"/>
                  </a:prstClr>
                </a:solidFill>
              </a:rPr>
              <a:pPr defTabSz="457200"/>
              <a:t>‹#›</a:t>
            </a:fld>
            <a:endParaRPr lang="en-AU">
              <a:solidFill>
                <a:prstClr val="black">
                  <a:tint val="75000"/>
                </a:prstClr>
              </a:solidFill>
            </a:endParaRPr>
          </a:p>
        </p:txBody>
      </p:sp>
    </p:spTree>
    <p:extLst>
      <p:ext uri="{BB962C8B-B14F-4D97-AF65-F5344CB8AC3E}">
        <p14:creationId xmlns:p14="http://schemas.microsoft.com/office/powerpoint/2010/main" val="8193680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8" orient="horz" pos="2160" userDrawn="1">
          <p15:clr>
            <a:srgbClr val="F26B43"/>
          </p15:clr>
        </p15:guide>
        <p15:guide id="9" pos="2880" userDrawn="1">
          <p15:clr>
            <a:srgbClr val="F26B43"/>
          </p15:clr>
        </p15:guide>
        <p15:guide id="10" pos="363" userDrawn="1">
          <p15:clr>
            <a:srgbClr val="F26B43"/>
          </p15:clr>
        </p15:guide>
        <p15:guide id="11" pos="5397" userDrawn="1">
          <p15:clr>
            <a:srgbClr val="F26B43"/>
          </p15:clr>
        </p15:guide>
        <p15:guide id="12" orient="horz" pos="368" userDrawn="1">
          <p15:clr>
            <a:srgbClr val="F26B43"/>
          </p15:clr>
        </p15:guide>
        <p15:guide id="13" orient="horz" pos="3952" userDrawn="1">
          <p15:clr>
            <a:srgbClr val="F26B43"/>
          </p15:clr>
        </p15:guide>
        <p15:guide id="14" orient="horz" pos="867"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microsoft.com/office/2007/relationships/hdphoto" Target="../media/hdphoto2.wdp"/><Relationship Id="rId13" Type="http://schemas.openxmlformats.org/officeDocument/2006/relationships/image" Target="../media/image9.png"/><Relationship Id="rId3" Type="http://schemas.openxmlformats.org/officeDocument/2006/relationships/image" Target="../media/image2.png"/><Relationship Id="rId7" Type="http://schemas.openxmlformats.org/officeDocument/2006/relationships/image" Target="../media/image5.png"/><Relationship Id="rId12" Type="http://schemas.microsoft.com/office/2007/relationships/hdphoto" Target="../media/hdphoto3.wdp"/><Relationship Id="rId17" Type="http://schemas.openxmlformats.org/officeDocument/2006/relationships/image" Target="../media/image13.png"/><Relationship Id="rId2" Type="http://schemas.openxmlformats.org/officeDocument/2006/relationships/image" Target="../media/image1.png"/><Relationship Id="rId16" Type="http://schemas.openxmlformats.org/officeDocument/2006/relationships/image" Target="../media/image12.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png"/><Relationship Id="rId5" Type="http://schemas.openxmlformats.org/officeDocument/2006/relationships/image" Target="../media/image3.png"/><Relationship Id="rId15" Type="http://schemas.openxmlformats.org/officeDocument/2006/relationships/image" Target="../media/image11.png"/><Relationship Id="rId10" Type="http://schemas.openxmlformats.org/officeDocument/2006/relationships/image" Target="../media/image7.jpeg"/><Relationship Id="rId4" Type="http://schemas.microsoft.com/office/2007/relationships/hdphoto" Target="../media/hdphoto1.wdp"/><Relationship Id="rId9" Type="http://schemas.openxmlformats.org/officeDocument/2006/relationships/image" Target="../media/image6.png"/><Relationship Id="rId1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788024" y="0"/>
            <a:ext cx="4355976" cy="6858000"/>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8" name="TextBox 27"/>
          <p:cNvSpPr txBox="1"/>
          <p:nvPr/>
        </p:nvSpPr>
        <p:spPr>
          <a:xfrm>
            <a:off x="444875" y="1397217"/>
            <a:ext cx="3695077" cy="4339650"/>
          </a:xfrm>
          <a:prstGeom prst="rect">
            <a:avLst/>
          </a:prstGeom>
          <a:noFill/>
        </p:spPr>
        <p:txBody>
          <a:bodyPr wrap="square" rtlCol="0">
            <a:spAutoFit/>
          </a:bodyPr>
          <a:lstStyle/>
          <a:p>
            <a:r>
              <a:rPr lang="en-AU" sz="1200" dirty="0">
                <a:solidFill>
                  <a:schemeClr val="tx1">
                    <a:lumMod val="75000"/>
                    <a:lumOff val="25000"/>
                  </a:schemeClr>
                </a:solidFill>
                <a:latin typeface="Open Sans Light" panose="020B0306030504020204" pitchFamily="34" charset="0"/>
                <a:ea typeface="Open Sans Light" panose="020B0306030504020204" pitchFamily="34" charset="0"/>
                <a:cs typeface="Open Sans Light" panose="020B0306030504020204" pitchFamily="34" charset="0"/>
              </a:rPr>
              <a:t>Engaging content is a powerful way to get your car </a:t>
            </a:r>
            <a:r>
              <a:rPr lang="en-AU" sz="1200" dirty="0" smtClean="0">
                <a:solidFill>
                  <a:schemeClr val="tx1">
                    <a:lumMod val="75000"/>
                    <a:lumOff val="25000"/>
                  </a:schemeClr>
                </a:solidFill>
                <a:latin typeface="Open Sans Light" panose="020B0306030504020204" pitchFamily="34" charset="0"/>
                <a:ea typeface="Open Sans Light" panose="020B0306030504020204" pitchFamily="34" charset="0"/>
                <a:cs typeface="Open Sans Light" panose="020B0306030504020204" pitchFamily="34" charset="0"/>
              </a:rPr>
              <a:t>into </a:t>
            </a:r>
            <a:r>
              <a:rPr lang="en-AU" sz="1200" dirty="0">
                <a:solidFill>
                  <a:schemeClr val="tx1">
                    <a:lumMod val="75000"/>
                    <a:lumOff val="25000"/>
                  </a:schemeClr>
                </a:solidFill>
                <a:latin typeface="Open Sans Light" panose="020B0306030504020204" pitchFamily="34" charset="0"/>
                <a:ea typeface="Open Sans Light" panose="020B0306030504020204" pitchFamily="34" charset="0"/>
                <a:cs typeface="Open Sans Light" panose="020B0306030504020204" pitchFamily="34" charset="0"/>
              </a:rPr>
              <a:t>the consumer’s consideration </a:t>
            </a:r>
            <a:r>
              <a:rPr lang="en-AU" sz="1200" dirty="0" smtClean="0">
                <a:solidFill>
                  <a:schemeClr val="tx1">
                    <a:lumMod val="75000"/>
                    <a:lumOff val="25000"/>
                  </a:schemeClr>
                </a:solidFill>
                <a:latin typeface="Open Sans Light" panose="020B0306030504020204" pitchFamily="34" charset="0"/>
                <a:ea typeface="Open Sans Light" panose="020B0306030504020204" pitchFamily="34" charset="0"/>
                <a:cs typeface="Open Sans Light" panose="020B0306030504020204" pitchFamily="34" charset="0"/>
              </a:rPr>
              <a:t>set.</a:t>
            </a:r>
            <a:endParaRPr lang="en-AU" sz="1200" dirty="0">
              <a:solidFill>
                <a:schemeClr val="tx1">
                  <a:lumMod val="75000"/>
                  <a:lumOff val="25000"/>
                </a:schemeClr>
              </a:solidFill>
              <a:latin typeface="Open Sans Light" panose="020B0306030504020204" pitchFamily="34" charset="0"/>
              <a:ea typeface="Open Sans Light" panose="020B0306030504020204" pitchFamily="34" charset="0"/>
              <a:cs typeface="Open Sans Light" panose="020B0306030504020204" pitchFamily="34" charset="0"/>
            </a:endParaRPr>
          </a:p>
          <a:p>
            <a:endParaRPr lang="en-AU" sz="1200" dirty="0">
              <a:solidFill>
                <a:schemeClr val="tx1">
                  <a:lumMod val="75000"/>
                  <a:lumOff val="25000"/>
                </a:schemeClr>
              </a:solidFill>
              <a:latin typeface="Open Sans Light" panose="020B0306030504020204" pitchFamily="34" charset="0"/>
              <a:ea typeface="Open Sans Light" panose="020B0306030504020204" pitchFamily="34" charset="0"/>
              <a:cs typeface="Open Sans Light" panose="020B0306030504020204" pitchFamily="34" charset="0"/>
            </a:endParaRPr>
          </a:p>
          <a:p>
            <a:r>
              <a:rPr lang="en-AU" sz="1200" dirty="0">
                <a:solidFill>
                  <a:schemeClr val="tx1">
                    <a:lumMod val="75000"/>
                    <a:lumOff val="25000"/>
                  </a:schemeClr>
                </a:solidFill>
                <a:latin typeface="Open Sans Light" panose="020B0306030504020204" pitchFamily="34" charset="0"/>
                <a:ea typeface="Open Sans Light" panose="020B0306030504020204" pitchFamily="34" charset="0"/>
                <a:cs typeface="Open Sans Light" panose="020B0306030504020204" pitchFamily="34" charset="0"/>
              </a:rPr>
              <a:t>Content Amp increases the longevity of your </a:t>
            </a:r>
            <a:r>
              <a:rPr lang="en-AU" sz="1200" dirty="0" err="1">
                <a:solidFill>
                  <a:schemeClr val="tx1">
                    <a:lumMod val="75000"/>
                    <a:lumOff val="25000"/>
                  </a:schemeClr>
                </a:solidFill>
                <a:latin typeface="Open Sans Light" panose="020B0306030504020204" pitchFamily="34" charset="0"/>
                <a:ea typeface="Open Sans Light" panose="020B0306030504020204" pitchFamily="34" charset="0"/>
                <a:cs typeface="Open Sans Light" panose="020B0306030504020204" pitchFamily="34" charset="0"/>
              </a:rPr>
              <a:t>carsales</a:t>
            </a:r>
            <a:r>
              <a:rPr lang="en-AU" sz="1200" dirty="0">
                <a:solidFill>
                  <a:schemeClr val="tx1">
                    <a:lumMod val="75000"/>
                    <a:lumOff val="25000"/>
                  </a:schemeClr>
                </a:solidFill>
                <a:latin typeface="Open Sans Light" panose="020B0306030504020204" pitchFamily="34" charset="0"/>
                <a:ea typeface="Open Sans Light" panose="020B0306030504020204" pitchFamily="34" charset="0"/>
                <a:cs typeface="Open Sans Light" panose="020B0306030504020204" pitchFamily="34" charset="0"/>
              </a:rPr>
              <a:t> editorial or brand produced content, and ensures that your relevant content is still highly visible and readily available to consumers whenever they enter the market to build their consideration set.</a:t>
            </a:r>
          </a:p>
          <a:p>
            <a:endParaRPr lang="en-AU" sz="1200" dirty="0">
              <a:solidFill>
                <a:schemeClr val="tx1">
                  <a:lumMod val="75000"/>
                  <a:lumOff val="25000"/>
                </a:schemeClr>
              </a:solidFill>
              <a:latin typeface="Open Sans Light" panose="020B0306030504020204" pitchFamily="34" charset="0"/>
              <a:ea typeface="Open Sans Light" panose="020B0306030504020204" pitchFamily="34" charset="0"/>
              <a:cs typeface="Open Sans Light" panose="020B0306030504020204" pitchFamily="34" charset="0"/>
            </a:endParaRPr>
          </a:p>
          <a:p>
            <a:r>
              <a:rPr lang="en-AU" sz="1200" dirty="0">
                <a:solidFill>
                  <a:schemeClr val="tx1">
                    <a:lumMod val="75000"/>
                    <a:lumOff val="25000"/>
                  </a:schemeClr>
                </a:solidFill>
                <a:latin typeface="Open Sans Light" panose="020B0306030504020204" pitchFamily="34" charset="0"/>
                <a:ea typeface="Open Sans Light" panose="020B0306030504020204" pitchFamily="34" charset="0"/>
                <a:cs typeface="Open Sans Light" panose="020B0306030504020204" pitchFamily="34" charset="0"/>
              </a:rPr>
              <a:t>Content Amp is promoted to an in-market audience on the carsales network, off network through our data partnership with Audience 360, through social media, and via our email newsletters, and drives consumers to an environment where they can engage with your </a:t>
            </a:r>
            <a:r>
              <a:rPr lang="en-AU" sz="1200" dirty="0" smtClean="0">
                <a:solidFill>
                  <a:schemeClr val="tx1">
                    <a:lumMod val="75000"/>
                    <a:lumOff val="25000"/>
                  </a:schemeClr>
                </a:solidFill>
                <a:latin typeface="Open Sans Light" panose="020B0306030504020204" pitchFamily="34" charset="0"/>
                <a:ea typeface="Open Sans Light" panose="020B0306030504020204" pitchFamily="34" charset="0"/>
                <a:cs typeface="Open Sans Light" panose="020B0306030504020204" pitchFamily="34" charset="0"/>
              </a:rPr>
              <a:t>content.</a:t>
            </a:r>
            <a:endParaRPr lang="en-AU" sz="1200" dirty="0">
              <a:solidFill>
                <a:schemeClr val="tx1">
                  <a:lumMod val="75000"/>
                  <a:lumOff val="25000"/>
                </a:schemeClr>
              </a:solidFill>
              <a:latin typeface="Open Sans Light" panose="020B0306030504020204" pitchFamily="34" charset="0"/>
              <a:ea typeface="Open Sans Light" panose="020B0306030504020204" pitchFamily="34" charset="0"/>
              <a:cs typeface="Open Sans Light" panose="020B0306030504020204" pitchFamily="34" charset="0"/>
            </a:endParaRPr>
          </a:p>
          <a:p>
            <a:endParaRPr lang="en-AU" sz="1200" dirty="0">
              <a:solidFill>
                <a:schemeClr val="tx1">
                  <a:lumMod val="75000"/>
                  <a:lumOff val="25000"/>
                </a:schemeClr>
              </a:solidFill>
              <a:latin typeface="Open Sans Light" panose="020B0306030504020204" pitchFamily="34" charset="0"/>
              <a:ea typeface="Open Sans Light" panose="020B0306030504020204" pitchFamily="34" charset="0"/>
              <a:cs typeface="Open Sans Light" panose="020B0306030504020204" pitchFamily="34" charset="0"/>
            </a:endParaRPr>
          </a:p>
          <a:p>
            <a:r>
              <a:rPr lang="en-AU" sz="1200" dirty="0">
                <a:solidFill>
                  <a:schemeClr val="tx1">
                    <a:lumMod val="75000"/>
                    <a:lumOff val="25000"/>
                  </a:schemeClr>
                </a:solidFill>
                <a:latin typeface="Open Sans Light" panose="020B0306030504020204" pitchFamily="34" charset="0"/>
                <a:ea typeface="Open Sans Light" panose="020B0306030504020204" pitchFamily="34" charset="0"/>
                <a:cs typeface="Open Sans Light" panose="020B0306030504020204" pitchFamily="34" charset="0"/>
              </a:rPr>
              <a:t>Results </a:t>
            </a:r>
            <a:r>
              <a:rPr lang="en-AU" sz="1200" dirty="0" smtClean="0">
                <a:solidFill>
                  <a:schemeClr val="tx1">
                    <a:lumMod val="75000"/>
                    <a:lumOff val="25000"/>
                  </a:schemeClr>
                </a:solidFill>
                <a:latin typeface="Open Sans Light" panose="020B0306030504020204" pitchFamily="34" charset="0"/>
                <a:ea typeface="Open Sans Light" panose="020B0306030504020204" pitchFamily="34" charset="0"/>
                <a:cs typeface="Open Sans Light" panose="020B0306030504020204" pitchFamily="34" charset="0"/>
              </a:rPr>
              <a:t>have shown to drive a </a:t>
            </a:r>
            <a:r>
              <a:rPr lang="en-AU" sz="1200" dirty="0">
                <a:solidFill>
                  <a:schemeClr val="tx1">
                    <a:lumMod val="75000"/>
                    <a:lumOff val="25000"/>
                  </a:schemeClr>
                </a:solidFill>
                <a:latin typeface="Open Sans Light" panose="020B0306030504020204" pitchFamily="34" charset="0"/>
                <a:ea typeface="Open Sans Light" panose="020B0306030504020204" pitchFamily="34" charset="0"/>
                <a:cs typeface="Open Sans Light" panose="020B0306030504020204" pitchFamily="34" charset="0"/>
              </a:rPr>
              <a:t>significant increase in editorial visits, </a:t>
            </a:r>
            <a:r>
              <a:rPr lang="en-AU" sz="1200" dirty="0" smtClean="0">
                <a:solidFill>
                  <a:schemeClr val="tx1">
                    <a:lumMod val="75000"/>
                    <a:lumOff val="25000"/>
                  </a:schemeClr>
                </a:solidFill>
                <a:latin typeface="Open Sans Light" panose="020B0306030504020204" pitchFamily="34" charset="0"/>
                <a:ea typeface="Open Sans Light" panose="020B0306030504020204" pitchFamily="34" charset="0"/>
                <a:cs typeface="Open Sans Light" panose="020B0306030504020204" pitchFamily="34" charset="0"/>
              </a:rPr>
              <a:t>with Beta partners seeing up to 3.5 X </a:t>
            </a:r>
            <a:r>
              <a:rPr lang="en-AU" sz="1200" dirty="0">
                <a:solidFill>
                  <a:schemeClr val="tx1">
                    <a:lumMod val="75000"/>
                    <a:lumOff val="25000"/>
                  </a:schemeClr>
                </a:solidFill>
                <a:latin typeface="Open Sans Light" panose="020B0306030504020204" pitchFamily="34" charset="0"/>
                <a:ea typeface="Open Sans Light" panose="020B0306030504020204" pitchFamily="34" charset="0"/>
                <a:cs typeface="Open Sans Light" panose="020B0306030504020204" pitchFamily="34" charset="0"/>
              </a:rPr>
              <a:t>boost </a:t>
            </a:r>
            <a:r>
              <a:rPr lang="en-AU" sz="1200" dirty="0" smtClean="0">
                <a:solidFill>
                  <a:schemeClr val="tx1">
                    <a:lumMod val="75000"/>
                    <a:lumOff val="25000"/>
                  </a:schemeClr>
                </a:solidFill>
                <a:latin typeface="Open Sans Light" panose="020B0306030504020204" pitchFamily="34" charset="0"/>
                <a:ea typeface="Open Sans Light" panose="020B0306030504020204" pitchFamily="34" charset="0"/>
                <a:cs typeface="Open Sans Light" panose="020B0306030504020204" pitchFamily="34" charset="0"/>
              </a:rPr>
              <a:t>in organic </a:t>
            </a:r>
            <a:r>
              <a:rPr lang="en-AU" sz="1200" dirty="0">
                <a:solidFill>
                  <a:schemeClr val="tx1">
                    <a:lumMod val="75000"/>
                    <a:lumOff val="25000"/>
                  </a:schemeClr>
                </a:solidFill>
                <a:latin typeface="Open Sans Light" panose="020B0306030504020204" pitchFamily="34" charset="0"/>
                <a:ea typeface="Open Sans Light" panose="020B0306030504020204" pitchFamily="34" charset="0"/>
                <a:cs typeface="Open Sans Light" panose="020B0306030504020204" pitchFamily="34" charset="0"/>
              </a:rPr>
              <a:t>views, </a:t>
            </a:r>
            <a:r>
              <a:rPr lang="en-AU" sz="1200" dirty="0" smtClean="0">
                <a:solidFill>
                  <a:schemeClr val="tx1">
                    <a:lumMod val="75000"/>
                    <a:lumOff val="25000"/>
                  </a:schemeClr>
                </a:solidFill>
                <a:latin typeface="Open Sans Light" panose="020B0306030504020204" pitchFamily="34" charset="0"/>
                <a:ea typeface="Open Sans Light" panose="020B0306030504020204" pitchFamily="34" charset="0"/>
                <a:cs typeface="Open Sans Light" panose="020B0306030504020204" pitchFamily="34" charset="0"/>
              </a:rPr>
              <a:t>and a </a:t>
            </a:r>
            <a:r>
              <a:rPr lang="en-AU" sz="1200" dirty="0">
                <a:solidFill>
                  <a:schemeClr val="tx1">
                    <a:lumMod val="75000"/>
                    <a:lumOff val="25000"/>
                  </a:schemeClr>
                </a:solidFill>
                <a:latin typeface="Open Sans Light" panose="020B0306030504020204" pitchFamily="34" charset="0"/>
                <a:ea typeface="Open Sans Light" panose="020B0306030504020204" pitchFamily="34" charset="0"/>
                <a:cs typeface="Open Sans Light" panose="020B0306030504020204" pitchFamily="34" charset="0"/>
              </a:rPr>
              <a:t>positive flow on effect on model </a:t>
            </a:r>
            <a:r>
              <a:rPr lang="en-AU" sz="1200" dirty="0" smtClean="0">
                <a:solidFill>
                  <a:schemeClr val="tx1">
                    <a:lumMod val="75000"/>
                    <a:lumOff val="25000"/>
                  </a:schemeClr>
                </a:solidFill>
                <a:latin typeface="Open Sans Light" panose="020B0306030504020204" pitchFamily="34" charset="0"/>
                <a:ea typeface="Open Sans Light" panose="020B0306030504020204" pitchFamily="34" charset="0"/>
                <a:cs typeface="Open Sans Light" panose="020B0306030504020204" pitchFamily="34" charset="0"/>
              </a:rPr>
              <a:t>searches.  Consumers spent </a:t>
            </a:r>
            <a:r>
              <a:rPr lang="en-AU" sz="1200" dirty="0">
                <a:solidFill>
                  <a:schemeClr val="tx1">
                    <a:lumMod val="75000"/>
                    <a:lumOff val="25000"/>
                  </a:schemeClr>
                </a:solidFill>
                <a:latin typeface="Open Sans Light" panose="020B0306030504020204" pitchFamily="34" charset="0"/>
                <a:ea typeface="Open Sans Light" panose="020B0306030504020204" pitchFamily="34" charset="0"/>
                <a:cs typeface="Open Sans Light" panose="020B0306030504020204" pitchFamily="34" charset="0"/>
              </a:rPr>
              <a:t>over 2 minutes engaging with the content.</a:t>
            </a:r>
          </a:p>
        </p:txBody>
      </p:sp>
      <p:sp>
        <p:nvSpPr>
          <p:cNvPr id="43" name="Rectangle 42"/>
          <p:cNvSpPr/>
          <p:nvPr/>
        </p:nvSpPr>
        <p:spPr>
          <a:xfrm>
            <a:off x="539552" y="1052736"/>
            <a:ext cx="1198575" cy="45719"/>
          </a:xfrm>
          <a:prstGeom prst="rect">
            <a:avLst/>
          </a:prstGeom>
          <a:solidFill>
            <a:srgbClr val="007A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sp>
        <p:nvSpPr>
          <p:cNvPr id="45" name="Title 1"/>
          <p:cNvSpPr txBox="1">
            <a:spLocks/>
          </p:cNvSpPr>
          <p:nvPr/>
        </p:nvSpPr>
        <p:spPr>
          <a:xfrm>
            <a:off x="457200" y="274638"/>
            <a:ext cx="8229600" cy="778098"/>
          </a:xfrm>
          <a:prstGeom prst="rect">
            <a:avLst/>
          </a:prstGeom>
          <a:effectLst/>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AU" sz="2400" dirty="0" smtClean="0">
                <a:solidFill>
                  <a:srgbClr val="007AC2"/>
                </a:solidFill>
                <a:latin typeface="Open Sans Condensed Bold"/>
                <a:ea typeface="Open Sans Semibold" panose="020B0706030804020204" pitchFamily="34" charset="0"/>
                <a:cs typeface="Open Sans Condensed Bold"/>
              </a:rPr>
              <a:t>CONTENT AMP</a:t>
            </a:r>
            <a:endParaRPr lang="en-AU" sz="2400" dirty="0">
              <a:solidFill>
                <a:srgbClr val="007AC2"/>
              </a:solidFill>
              <a:latin typeface="Open Sans Condensed Bold"/>
              <a:ea typeface="Open Sans Semibold" panose="020B0706030804020204" pitchFamily="34" charset="0"/>
              <a:cs typeface="Open Sans Condensed Bold"/>
            </a:endParaRPr>
          </a:p>
        </p:txBody>
      </p:sp>
      <p:grpSp>
        <p:nvGrpSpPr>
          <p:cNvPr id="11" name="Group 10"/>
          <p:cNvGrpSpPr/>
          <p:nvPr/>
        </p:nvGrpSpPr>
        <p:grpSpPr>
          <a:xfrm>
            <a:off x="5252611" y="833477"/>
            <a:ext cx="3466355" cy="5191045"/>
            <a:chOff x="5369955" y="1327152"/>
            <a:chExt cx="3466355" cy="5191045"/>
          </a:xfrm>
        </p:grpSpPr>
        <p:grpSp>
          <p:nvGrpSpPr>
            <p:cNvPr id="12" name="Group 11"/>
            <p:cNvGrpSpPr/>
            <p:nvPr/>
          </p:nvGrpSpPr>
          <p:grpSpPr>
            <a:xfrm>
              <a:off x="5369955" y="4246549"/>
              <a:ext cx="2401683" cy="2271648"/>
              <a:chOff x="5220072" y="2283718"/>
              <a:chExt cx="3616821" cy="3170668"/>
            </a:xfrm>
          </p:grpSpPr>
          <p:pic>
            <p:nvPicPr>
              <p:cNvPr id="35" name="Picture 4" descr="http://responsive-versus-adaptive.de/images/Deskto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20072" y="2283718"/>
                <a:ext cx="3616821" cy="3170668"/>
              </a:xfrm>
              <a:prstGeom prst="rect">
                <a:avLst/>
              </a:prstGeom>
              <a:noFill/>
              <a:extLst>
                <a:ext uri="{909E8E84-426E-40DD-AFC4-6F175D3DCCD1}">
                  <a14:hiddenFill xmlns:a14="http://schemas.microsoft.com/office/drawing/2010/main">
                    <a:solidFill>
                      <a:srgbClr val="FFFFFF"/>
                    </a:solidFill>
                  </a14:hiddenFill>
                </a:ext>
              </a:extLst>
            </p:spPr>
          </p:pic>
          <p:grpSp>
            <p:nvGrpSpPr>
              <p:cNvPr id="36" name="Group 35"/>
              <p:cNvGrpSpPr/>
              <p:nvPr/>
            </p:nvGrpSpPr>
            <p:grpSpPr>
              <a:xfrm>
                <a:off x="5324790" y="2431784"/>
                <a:ext cx="3407381" cy="1923036"/>
                <a:chOff x="5324790" y="2431784"/>
                <a:chExt cx="3407381" cy="1923036"/>
              </a:xfrm>
            </p:grpSpPr>
            <p:pic>
              <p:nvPicPr>
                <p:cNvPr id="37" name="Picture 3" descr="C:\Users\emily.france\AppData\Local\Microsoft\Windows\Temporary Internet Files\Content.Outlook\OBK2LK4E\MercAClass_Video_smh com au.png"/>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rcRect l="16577" t="7122" r="293" b="18625"/>
                <a:stretch/>
              </p:blipFill>
              <p:spPr bwMode="auto">
                <a:xfrm>
                  <a:off x="5324790" y="2431784"/>
                  <a:ext cx="3407381" cy="1923036"/>
                </a:xfrm>
                <a:prstGeom prst="rect">
                  <a:avLst/>
                </a:prstGeom>
                <a:ln>
                  <a:solidFill>
                    <a:schemeClr val="tx1">
                      <a:lumMod val="50000"/>
                      <a:lumOff val="50000"/>
                    </a:schemeClr>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38"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625802" y="2731743"/>
                  <a:ext cx="1887041" cy="10842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grpSp>
          <p:nvGrpSpPr>
            <p:cNvPr id="13" name="Group 12"/>
            <p:cNvGrpSpPr/>
            <p:nvPr/>
          </p:nvGrpSpPr>
          <p:grpSpPr>
            <a:xfrm>
              <a:off x="5376614" y="1327152"/>
              <a:ext cx="2266427" cy="2288338"/>
              <a:chOff x="5462815" y="1779768"/>
              <a:chExt cx="3616821" cy="3651787"/>
            </a:xfrm>
          </p:grpSpPr>
          <p:grpSp>
            <p:nvGrpSpPr>
              <p:cNvPr id="29" name="Group 28"/>
              <p:cNvGrpSpPr/>
              <p:nvPr/>
            </p:nvGrpSpPr>
            <p:grpSpPr>
              <a:xfrm>
                <a:off x="5462815" y="2260887"/>
                <a:ext cx="3616821" cy="3170668"/>
                <a:chOff x="5462815" y="2260887"/>
                <a:chExt cx="3616821" cy="3170668"/>
              </a:xfrm>
            </p:grpSpPr>
            <p:pic>
              <p:nvPicPr>
                <p:cNvPr id="33" name="Picture 4" descr="http://responsive-versus-adaptive.de/images/Desktop.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462815" y="2260887"/>
                  <a:ext cx="3616821" cy="3170668"/>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3"/>
                <p:cNvPicPr>
                  <a:picLocks noChangeAspect="1" noChangeArrowheads="1"/>
                </p:cNvPicPr>
                <p:nvPr/>
              </p:nvPicPr>
              <p:blipFill rotWithShape="1">
                <a:blip r:embed="rId7" cstate="print">
                  <a:extLst>
                    <a:ext uri="{BEBA8EAE-BF5A-486C-A8C5-ECC9F3942E4B}">
                      <a14:imgProps xmlns:a14="http://schemas.microsoft.com/office/drawing/2010/main">
                        <a14:imgLayer r:embed="rId8">
                          <a14:imgEffect>
                            <a14:saturation sat="0"/>
                          </a14:imgEffect>
                        </a14:imgLayer>
                      </a14:imgProps>
                    </a:ext>
                    <a:ext uri="{28A0092B-C50C-407E-A947-70E740481C1C}">
                      <a14:useLocalDpi xmlns:a14="http://schemas.microsoft.com/office/drawing/2010/main" val="0"/>
                    </a:ext>
                  </a:extLst>
                </a:blip>
                <a:srcRect b="5930"/>
                <a:stretch/>
              </p:blipFill>
              <p:spPr bwMode="auto">
                <a:xfrm>
                  <a:off x="5584625" y="2348882"/>
                  <a:ext cx="3373200" cy="19976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30" name="Group 29"/>
              <p:cNvGrpSpPr/>
              <p:nvPr/>
            </p:nvGrpSpPr>
            <p:grpSpPr>
              <a:xfrm>
                <a:off x="6913157" y="1779768"/>
                <a:ext cx="2014253" cy="1991493"/>
                <a:chOff x="6913157" y="1779768"/>
                <a:chExt cx="2014253" cy="1991493"/>
              </a:xfrm>
            </p:grpSpPr>
            <p:pic>
              <p:nvPicPr>
                <p:cNvPr id="31" name="Picture 4"/>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938901" y="1779768"/>
                  <a:ext cx="1988509" cy="994255"/>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2" name="Trapezoid 8"/>
                <p:cNvSpPr/>
                <p:nvPr/>
              </p:nvSpPr>
              <p:spPr>
                <a:xfrm rot="10800000">
                  <a:off x="6913157" y="2773916"/>
                  <a:ext cx="1988509" cy="997345"/>
                </a:xfrm>
                <a:custGeom>
                  <a:avLst/>
                  <a:gdLst>
                    <a:gd name="connsiteX0" fmla="*/ 0 w 1988509"/>
                    <a:gd name="connsiteY0" fmla="*/ 1006870 h 1006870"/>
                    <a:gd name="connsiteX1" fmla="*/ 251718 w 1988509"/>
                    <a:gd name="connsiteY1" fmla="*/ 0 h 1006870"/>
                    <a:gd name="connsiteX2" fmla="*/ 1736792 w 1988509"/>
                    <a:gd name="connsiteY2" fmla="*/ 0 h 1006870"/>
                    <a:gd name="connsiteX3" fmla="*/ 1988509 w 1988509"/>
                    <a:gd name="connsiteY3" fmla="*/ 1006870 h 1006870"/>
                    <a:gd name="connsiteX4" fmla="*/ 0 w 1988509"/>
                    <a:gd name="connsiteY4" fmla="*/ 1006870 h 1006870"/>
                    <a:gd name="connsiteX0" fmla="*/ 0 w 1988509"/>
                    <a:gd name="connsiteY0" fmla="*/ 1006870 h 1006870"/>
                    <a:gd name="connsiteX1" fmla="*/ 251718 w 1988509"/>
                    <a:gd name="connsiteY1" fmla="*/ 0 h 1006870"/>
                    <a:gd name="connsiteX2" fmla="*/ 1231967 w 1988509"/>
                    <a:gd name="connsiteY2" fmla="*/ 9525 h 1006870"/>
                    <a:gd name="connsiteX3" fmla="*/ 1988509 w 1988509"/>
                    <a:gd name="connsiteY3" fmla="*/ 1006870 h 1006870"/>
                    <a:gd name="connsiteX4" fmla="*/ 0 w 1988509"/>
                    <a:gd name="connsiteY4" fmla="*/ 1006870 h 1006870"/>
                    <a:gd name="connsiteX0" fmla="*/ 0 w 1988509"/>
                    <a:gd name="connsiteY0" fmla="*/ 997345 h 997345"/>
                    <a:gd name="connsiteX1" fmla="*/ 651768 w 1988509"/>
                    <a:gd name="connsiteY1" fmla="*/ 0 h 997345"/>
                    <a:gd name="connsiteX2" fmla="*/ 1231967 w 1988509"/>
                    <a:gd name="connsiteY2" fmla="*/ 0 h 997345"/>
                    <a:gd name="connsiteX3" fmla="*/ 1988509 w 1988509"/>
                    <a:gd name="connsiteY3" fmla="*/ 997345 h 997345"/>
                    <a:gd name="connsiteX4" fmla="*/ 0 w 1988509"/>
                    <a:gd name="connsiteY4" fmla="*/ 997345 h 997345"/>
                    <a:gd name="connsiteX0" fmla="*/ 0 w 1988509"/>
                    <a:gd name="connsiteY0" fmla="*/ 997345 h 997345"/>
                    <a:gd name="connsiteX1" fmla="*/ 651768 w 1988509"/>
                    <a:gd name="connsiteY1" fmla="*/ 0 h 997345"/>
                    <a:gd name="connsiteX2" fmla="*/ 1260542 w 1988509"/>
                    <a:gd name="connsiteY2" fmla="*/ 0 h 997345"/>
                    <a:gd name="connsiteX3" fmla="*/ 1988509 w 1988509"/>
                    <a:gd name="connsiteY3" fmla="*/ 997345 h 997345"/>
                    <a:gd name="connsiteX4" fmla="*/ 0 w 1988509"/>
                    <a:gd name="connsiteY4" fmla="*/ 997345 h 9973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88509" h="997345">
                      <a:moveTo>
                        <a:pt x="0" y="997345"/>
                      </a:moveTo>
                      <a:lnTo>
                        <a:pt x="651768" y="0"/>
                      </a:lnTo>
                      <a:lnTo>
                        <a:pt x="1260542" y="0"/>
                      </a:lnTo>
                      <a:lnTo>
                        <a:pt x="1988509" y="997345"/>
                      </a:lnTo>
                      <a:lnTo>
                        <a:pt x="0" y="997345"/>
                      </a:lnTo>
                      <a:close/>
                    </a:path>
                  </a:pathLst>
                </a:custGeom>
                <a:solidFill>
                  <a:schemeClr val="bg1">
                    <a:lumMod val="65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AU">
                    <a:solidFill>
                      <a:prstClr val="white"/>
                    </a:solidFill>
                  </a:endParaRPr>
                </a:p>
              </p:txBody>
            </p:sp>
          </p:grpSp>
        </p:grpSp>
        <p:grpSp>
          <p:nvGrpSpPr>
            <p:cNvPr id="14" name="Group 13"/>
            <p:cNvGrpSpPr/>
            <p:nvPr/>
          </p:nvGrpSpPr>
          <p:grpSpPr>
            <a:xfrm>
              <a:off x="6348635" y="2824359"/>
              <a:ext cx="2487675" cy="1427651"/>
              <a:chOff x="68420" y="4321398"/>
              <a:chExt cx="3969894" cy="2278281"/>
            </a:xfrm>
          </p:grpSpPr>
          <p:grpSp>
            <p:nvGrpSpPr>
              <p:cNvPr id="22" name="Group 21"/>
              <p:cNvGrpSpPr/>
              <p:nvPr/>
            </p:nvGrpSpPr>
            <p:grpSpPr>
              <a:xfrm>
                <a:off x="68420" y="4515486"/>
                <a:ext cx="3969894" cy="2084193"/>
                <a:chOff x="3301331" y="3151852"/>
                <a:chExt cx="3969894" cy="2084193"/>
              </a:xfrm>
            </p:grpSpPr>
            <p:pic>
              <p:nvPicPr>
                <p:cNvPr id="26" name="Picture 2" descr="http://store.storeimages.cdn-apple.com/4518/as-images.apple.com/is/image/AppleInc/aos/published/images/M/AC/MACBOOKPRO/MACBOOKPRO?wid=1200&amp;hei=630&amp;fmt=jpeg&amp;qlt=95&amp;op_sharpen=0&amp;resMode=bicub&amp;op_usm=0.5,0.5,0,0&amp;iccEmbed=0&amp;layer=comp&amp;.v=1425922618098"/>
                <p:cNvPicPr>
                  <a:picLocks noChangeAspect="1" noChangeArrowheads="1"/>
                </p:cNvPicPr>
                <p:nvPr/>
              </p:nvPicPr>
              <p:blipFill>
                <a:blip r:embed="rId10"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01331" y="3151852"/>
                  <a:ext cx="3969894" cy="2084193"/>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5"/>
                <p:cNvPicPr>
                  <a:picLocks noChangeAspect="1" noChangeArrowheads="1"/>
                </p:cNvPicPr>
                <p:nvPr/>
              </p:nvPicPr>
              <p:blipFill>
                <a:blip r:embed="rId11" cstate="print">
                  <a:extLst>
                    <a:ext uri="{BEBA8EAE-BF5A-486C-A8C5-ECC9F3942E4B}">
                      <a14:imgProps xmlns:a14="http://schemas.microsoft.com/office/drawing/2010/main">
                        <a14:imgLayer r:embed="rId12">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4025016" y="3272172"/>
                  <a:ext cx="2491200" cy="1572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23" name="Group 22"/>
              <p:cNvGrpSpPr/>
              <p:nvPr/>
            </p:nvGrpSpPr>
            <p:grpSpPr>
              <a:xfrm>
                <a:off x="1061464" y="4321398"/>
                <a:ext cx="2561767" cy="1170943"/>
                <a:chOff x="4282611" y="3003798"/>
                <a:chExt cx="2561767" cy="1170943"/>
              </a:xfrm>
            </p:grpSpPr>
            <p:pic>
              <p:nvPicPr>
                <p:cNvPr id="24" name="Picture 6"/>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4283968" y="3003798"/>
                  <a:ext cx="2560410" cy="702950"/>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5" name="Trapezoid 8"/>
                <p:cNvSpPr/>
                <p:nvPr/>
              </p:nvSpPr>
              <p:spPr>
                <a:xfrm rot="10800000">
                  <a:off x="4282611" y="3702047"/>
                  <a:ext cx="2561767" cy="472694"/>
                </a:xfrm>
                <a:custGeom>
                  <a:avLst/>
                  <a:gdLst>
                    <a:gd name="connsiteX0" fmla="*/ 0 w 1988509"/>
                    <a:gd name="connsiteY0" fmla="*/ 1006870 h 1006870"/>
                    <a:gd name="connsiteX1" fmla="*/ 251718 w 1988509"/>
                    <a:gd name="connsiteY1" fmla="*/ 0 h 1006870"/>
                    <a:gd name="connsiteX2" fmla="*/ 1736792 w 1988509"/>
                    <a:gd name="connsiteY2" fmla="*/ 0 h 1006870"/>
                    <a:gd name="connsiteX3" fmla="*/ 1988509 w 1988509"/>
                    <a:gd name="connsiteY3" fmla="*/ 1006870 h 1006870"/>
                    <a:gd name="connsiteX4" fmla="*/ 0 w 1988509"/>
                    <a:gd name="connsiteY4" fmla="*/ 1006870 h 1006870"/>
                    <a:gd name="connsiteX0" fmla="*/ 0 w 1988509"/>
                    <a:gd name="connsiteY0" fmla="*/ 1006870 h 1006870"/>
                    <a:gd name="connsiteX1" fmla="*/ 251718 w 1988509"/>
                    <a:gd name="connsiteY1" fmla="*/ 0 h 1006870"/>
                    <a:gd name="connsiteX2" fmla="*/ 1231967 w 1988509"/>
                    <a:gd name="connsiteY2" fmla="*/ 9525 h 1006870"/>
                    <a:gd name="connsiteX3" fmla="*/ 1988509 w 1988509"/>
                    <a:gd name="connsiteY3" fmla="*/ 1006870 h 1006870"/>
                    <a:gd name="connsiteX4" fmla="*/ 0 w 1988509"/>
                    <a:gd name="connsiteY4" fmla="*/ 1006870 h 1006870"/>
                    <a:gd name="connsiteX0" fmla="*/ 0 w 1988509"/>
                    <a:gd name="connsiteY0" fmla="*/ 997345 h 997345"/>
                    <a:gd name="connsiteX1" fmla="*/ 651768 w 1988509"/>
                    <a:gd name="connsiteY1" fmla="*/ 0 h 997345"/>
                    <a:gd name="connsiteX2" fmla="*/ 1231967 w 1988509"/>
                    <a:gd name="connsiteY2" fmla="*/ 0 h 997345"/>
                    <a:gd name="connsiteX3" fmla="*/ 1988509 w 1988509"/>
                    <a:gd name="connsiteY3" fmla="*/ 997345 h 997345"/>
                    <a:gd name="connsiteX4" fmla="*/ 0 w 1988509"/>
                    <a:gd name="connsiteY4" fmla="*/ 997345 h 997345"/>
                    <a:gd name="connsiteX0" fmla="*/ 0 w 1988509"/>
                    <a:gd name="connsiteY0" fmla="*/ 997345 h 997345"/>
                    <a:gd name="connsiteX1" fmla="*/ 651768 w 1988509"/>
                    <a:gd name="connsiteY1" fmla="*/ 0 h 997345"/>
                    <a:gd name="connsiteX2" fmla="*/ 1260542 w 1988509"/>
                    <a:gd name="connsiteY2" fmla="*/ 0 h 997345"/>
                    <a:gd name="connsiteX3" fmla="*/ 1988509 w 1988509"/>
                    <a:gd name="connsiteY3" fmla="*/ 997345 h 997345"/>
                    <a:gd name="connsiteX4" fmla="*/ 0 w 1988509"/>
                    <a:gd name="connsiteY4" fmla="*/ 997345 h 997345"/>
                    <a:gd name="connsiteX0" fmla="*/ 0 w 1988509"/>
                    <a:gd name="connsiteY0" fmla="*/ 997345 h 997345"/>
                    <a:gd name="connsiteX1" fmla="*/ 651768 w 1988509"/>
                    <a:gd name="connsiteY1" fmla="*/ 0 h 997345"/>
                    <a:gd name="connsiteX2" fmla="*/ 1874207 w 1988509"/>
                    <a:gd name="connsiteY2" fmla="*/ 22475 h 997345"/>
                    <a:gd name="connsiteX3" fmla="*/ 1988509 w 1988509"/>
                    <a:gd name="connsiteY3" fmla="*/ 997345 h 997345"/>
                    <a:gd name="connsiteX4" fmla="*/ 0 w 1988509"/>
                    <a:gd name="connsiteY4" fmla="*/ 997345 h 997345"/>
                    <a:gd name="connsiteX0" fmla="*/ 0 w 1988509"/>
                    <a:gd name="connsiteY0" fmla="*/ 997345 h 997345"/>
                    <a:gd name="connsiteX1" fmla="*/ 1095381 w 1988509"/>
                    <a:gd name="connsiteY1" fmla="*/ 0 h 997345"/>
                    <a:gd name="connsiteX2" fmla="*/ 1874207 w 1988509"/>
                    <a:gd name="connsiteY2" fmla="*/ 22475 h 997345"/>
                    <a:gd name="connsiteX3" fmla="*/ 1988509 w 1988509"/>
                    <a:gd name="connsiteY3" fmla="*/ 997345 h 997345"/>
                    <a:gd name="connsiteX4" fmla="*/ 0 w 1988509"/>
                    <a:gd name="connsiteY4" fmla="*/ 997345 h 997345"/>
                    <a:gd name="connsiteX0" fmla="*/ 0 w 1988509"/>
                    <a:gd name="connsiteY0" fmla="*/ 997345 h 997345"/>
                    <a:gd name="connsiteX1" fmla="*/ 1095381 w 1988509"/>
                    <a:gd name="connsiteY1" fmla="*/ 0 h 997345"/>
                    <a:gd name="connsiteX2" fmla="*/ 1795343 w 1988509"/>
                    <a:gd name="connsiteY2" fmla="*/ 0 h 997345"/>
                    <a:gd name="connsiteX3" fmla="*/ 1988509 w 1988509"/>
                    <a:gd name="connsiteY3" fmla="*/ 997345 h 997345"/>
                    <a:gd name="connsiteX4" fmla="*/ 0 w 1988509"/>
                    <a:gd name="connsiteY4" fmla="*/ 997345 h 997345"/>
                    <a:gd name="connsiteX0" fmla="*/ 0 w 1988509"/>
                    <a:gd name="connsiteY0" fmla="*/ 997345 h 997345"/>
                    <a:gd name="connsiteX1" fmla="*/ 1048555 w 1988509"/>
                    <a:gd name="connsiteY1" fmla="*/ 14983 h 997345"/>
                    <a:gd name="connsiteX2" fmla="*/ 1795343 w 1988509"/>
                    <a:gd name="connsiteY2" fmla="*/ 0 h 997345"/>
                    <a:gd name="connsiteX3" fmla="*/ 1988509 w 1988509"/>
                    <a:gd name="connsiteY3" fmla="*/ 997345 h 997345"/>
                    <a:gd name="connsiteX4" fmla="*/ 0 w 1988509"/>
                    <a:gd name="connsiteY4" fmla="*/ 997345 h 997345"/>
                    <a:gd name="connsiteX0" fmla="*/ 0 w 1988509"/>
                    <a:gd name="connsiteY0" fmla="*/ 997345 h 997345"/>
                    <a:gd name="connsiteX1" fmla="*/ 1058413 w 1988509"/>
                    <a:gd name="connsiteY1" fmla="*/ 0 h 997345"/>
                    <a:gd name="connsiteX2" fmla="*/ 1795343 w 1988509"/>
                    <a:gd name="connsiteY2" fmla="*/ 0 h 997345"/>
                    <a:gd name="connsiteX3" fmla="*/ 1988509 w 1988509"/>
                    <a:gd name="connsiteY3" fmla="*/ 997345 h 997345"/>
                    <a:gd name="connsiteX4" fmla="*/ 0 w 1988509"/>
                    <a:gd name="connsiteY4" fmla="*/ 997345 h 997345"/>
                    <a:gd name="connsiteX0" fmla="*/ 0 w 1988509"/>
                    <a:gd name="connsiteY0" fmla="*/ 1109718 h 1109718"/>
                    <a:gd name="connsiteX1" fmla="*/ 1058413 w 1988509"/>
                    <a:gd name="connsiteY1" fmla="*/ 112373 h 1109718"/>
                    <a:gd name="connsiteX2" fmla="*/ 1793494 w 1988509"/>
                    <a:gd name="connsiteY2" fmla="*/ 0 h 1109718"/>
                    <a:gd name="connsiteX3" fmla="*/ 1988509 w 1988509"/>
                    <a:gd name="connsiteY3" fmla="*/ 1109718 h 1109718"/>
                    <a:gd name="connsiteX4" fmla="*/ 0 w 1988509"/>
                    <a:gd name="connsiteY4" fmla="*/ 1109718 h 1109718"/>
                    <a:gd name="connsiteX0" fmla="*/ 0 w 1988509"/>
                    <a:gd name="connsiteY0" fmla="*/ 1120954 h 1120954"/>
                    <a:gd name="connsiteX1" fmla="*/ 1047322 w 1988509"/>
                    <a:gd name="connsiteY1" fmla="*/ 0 h 1120954"/>
                    <a:gd name="connsiteX2" fmla="*/ 1793494 w 1988509"/>
                    <a:gd name="connsiteY2" fmla="*/ 11236 h 1120954"/>
                    <a:gd name="connsiteX3" fmla="*/ 1988509 w 1988509"/>
                    <a:gd name="connsiteY3" fmla="*/ 1120954 h 1120954"/>
                    <a:gd name="connsiteX4" fmla="*/ 0 w 1988509"/>
                    <a:gd name="connsiteY4" fmla="*/ 1120954 h 1120954"/>
                    <a:gd name="connsiteX0" fmla="*/ 0 w 1988509"/>
                    <a:gd name="connsiteY0" fmla="*/ 1115336 h 1115336"/>
                    <a:gd name="connsiteX1" fmla="*/ 1054716 w 1988509"/>
                    <a:gd name="connsiteY1" fmla="*/ 0 h 1115336"/>
                    <a:gd name="connsiteX2" fmla="*/ 1793494 w 1988509"/>
                    <a:gd name="connsiteY2" fmla="*/ 5618 h 1115336"/>
                    <a:gd name="connsiteX3" fmla="*/ 1988509 w 1988509"/>
                    <a:gd name="connsiteY3" fmla="*/ 1115336 h 1115336"/>
                    <a:gd name="connsiteX4" fmla="*/ 0 w 1988509"/>
                    <a:gd name="connsiteY4" fmla="*/ 1115336 h 11153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88509" h="1115336">
                      <a:moveTo>
                        <a:pt x="0" y="1115336"/>
                      </a:moveTo>
                      <a:lnTo>
                        <a:pt x="1054716" y="0"/>
                      </a:lnTo>
                      <a:lnTo>
                        <a:pt x="1793494" y="5618"/>
                      </a:lnTo>
                      <a:lnTo>
                        <a:pt x="1988509" y="1115336"/>
                      </a:lnTo>
                      <a:lnTo>
                        <a:pt x="0" y="1115336"/>
                      </a:lnTo>
                      <a:close/>
                    </a:path>
                  </a:pathLst>
                </a:custGeom>
                <a:solidFill>
                  <a:schemeClr val="bg1">
                    <a:lumMod val="65000"/>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AU">
                    <a:solidFill>
                      <a:prstClr val="white"/>
                    </a:solidFill>
                  </a:endParaRPr>
                </a:p>
              </p:txBody>
            </p:sp>
          </p:grpSp>
        </p:grpSp>
        <p:grpSp>
          <p:nvGrpSpPr>
            <p:cNvPr id="15" name="Group 14"/>
            <p:cNvGrpSpPr/>
            <p:nvPr/>
          </p:nvGrpSpPr>
          <p:grpSpPr>
            <a:xfrm>
              <a:off x="6963381" y="4931381"/>
              <a:ext cx="1755585" cy="1562291"/>
              <a:chOff x="6824284" y="1803728"/>
              <a:chExt cx="3195999" cy="2844111"/>
            </a:xfrm>
          </p:grpSpPr>
          <p:grpSp>
            <p:nvGrpSpPr>
              <p:cNvPr id="16" name="Group 15"/>
              <p:cNvGrpSpPr/>
              <p:nvPr/>
            </p:nvGrpSpPr>
            <p:grpSpPr>
              <a:xfrm>
                <a:off x="6824284" y="1803728"/>
                <a:ext cx="1916280" cy="2844111"/>
                <a:chOff x="323528" y="272042"/>
                <a:chExt cx="2534871" cy="3379828"/>
              </a:xfrm>
            </p:grpSpPr>
            <p:pic>
              <p:nvPicPr>
                <p:cNvPr id="20" name="Picture 2" descr="http://tabularasalabs.com/blog/wp-content/uploads/2011/10/ipad-template-vert.png"/>
                <p:cNvPicPr>
                  <a:picLocks noChangeAspect="1" noChangeArrowheads="1"/>
                </p:cNvPicPr>
                <p:nvPr/>
              </p:nvPicPr>
              <p:blipFill>
                <a:blip r:embed="rId14" cstate="screen">
                  <a:extLst>
                    <a:ext uri="{28A0092B-C50C-407E-A947-70E740481C1C}">
                      <a14:useLocalDpi xmlns:a14="http://schemas.microsoft.com/office/drawing/2010/main"/>
                    </a:ext>
                  </a:extLst>
                </a:blip>
                <a:srcRect/>
                <a:stretch>
                  <a:fillRect/>
                </a:stretch>
              </p:blipFill>
              <p:spPr bwMode="auto">
                <a:xfrm>
                  <a:off x="323528" y="272042"/>
                  <a:ext cx="2534871" cy="3379828"/>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3"/>
                <p:cNvPicPr>
                  <a:picLocks noChangeAspect="1" noChangeArrowheads="1"/>
                </p:cNvPicPr>
                <p:nvPr/>
              </p:nvPicPr>
              <p:blipFill rotWithShape="1">
                <a:blip r:embed="rId15" cstate="print">
                  <a:extLst>
                    <a:ext uri="{28A0092B-C50C-407E-A947-70E740481C1C}">
                      <a14:useLocalDpi xmlns:a14="http://schemas.microsoft.com/office/drawing/2010/main" val="0"/>
                    </a:ext>
                  </a:extLst>
                </a:blip>
                <a:srcRect l="17814" t="2473" r="16700" b="38739"/>
                <a:stretch/>
              </p:blipFill>
              <p:spPr bwMode="auto">
                <a:xfrm>
                  <a:off x="726963" y="807759"/>
                  <a:ext cx="1728000" cy="23083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17" name="Group 16"/>
              <p:cNvGrpSpPr/>
              <p:nvPr/>
            </p:nvGrpSpPr>
            <p:grpSpPr>
              <a:xfrm>
                <a:off x="7129218" y="2837651"/>
                <a:ext cx="2891065" cy="734236"/>
                <a:chOff x="2051720" y="1922140"/>
                <a:chExt cx="2891065" cy="734236"/>
              </a:xfrm>
            </p:grpSpPr>
            <p:pic>
              <p:nvPicPr>
                <p:cNvPr id="18" name="Picture 3"/>
                <p:cNvPicPr>
                  <a:picLocks noChangeAspect="1" noChangeArrowheads="1"/>
                </p:cNvPicPr>
                <p:nvPr/>
              </p:nvPicPr>
              <p:blipFill rotWithShape="1">
                <a:blip r:embed="rId16" cstate="print">
                  <a:extLst>
                    <a:ext uri="{28A0092B-C50C-407E-A947-70E740481C1C}">
                      <a14:useLocalDpi xmlns:a14="http://schemas.microsoft.com/office/drawing/2010/main" val="0"/>
                    </a:ext>
                  </a:extLst>
                </a:blip>
                <a:srcRect l="1668" t="9540" b="4165"/>
                <a:stretch/>
              </p:blipFill>
              <p:spPr bwMode="auto">
                <a:xfrm>
                  <a:off x="2195736" y="1922140"/>
                  <a:ext cx="2747049" cy="734236"/>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9" name="Trapezoid 3"/>
                <p:cNvSpPr/>
                <p:nvPr/>
              </p:nvSpPr>
              <p:spPr>
                <a:xfrm rot="16200000" flipH="1">
                  <a:off x="1751239" y="2222623"/>
                  <a:ext cx="734234" cy="133272"/>
                </a:xfrm>
                <a:custGeom>
                  <a:avLst/>
                  <a:gdLst>
                    <a:gd name="connsiteX0" fmla="*/ 0 w 1478081"/>
                    <a:gd name="connsiteY0" fmla="*/ 403470 h 403470"/>
                    <a:gd name="connsiteX1" fmla="*/ 184902 w 1478081"/>
                    <a:gd name="connsiteY1" fmla="*/ 0 h 403470"/>
                    <a:gd name="connsiteX2" fmla="*/ 1293179 w 1478081"/>
                    <a:gd name="connsiteY2" fmla="*/ 0 h 403470"/>
                    <a:gd name="connsiteX3" fmla="*/ 1478081 w 1478081"/>
                    <a:gd name="connsiteY3" fmla="*/ 403470 h 403470"/>
                    <a:gd name="connsiteX4" fmla="*/ 0 w 1478081"/>
                    <a:gd name="connsiteY4" fmla="*/ 403470 h 403470"/>
                    <a:gd name="connsiteX0" fmla="*/ 0 w 1478081"/>
                    <a:gd name="connsiteY0" fmla="*/ 412706 h 412706"/>
                    <a:gd name="connsiteX1" fmla="*/ 184902 w 1478081"/>
                    <a:gd name="connsiteY1" fmla="*/ 9236 h 412706"/>
                    <a:gd name="connsiteX2" fmla="*/ 914488 w 1478081"/>
                    <a:gd name="connsiteY2" fmla="*/ 0 h 412706"/>
                    <a:gd name="connsiteX3" fmla="*/ 1478081 w 1478081"/>
                    <a:gd name="connsiteY3" fmla="*/ 412706 h 412706"/>
                    <a:gd name="connsiteX4" fmla="*/ 0 w 1478081"/>
                    <a:gd name="connsiteY4" fmla="*/ 412706 h 412706"/>
                    <a:gd name="connsiteX0" fmla="*/ 0 w 1478081"/>
                    <a:gd name="connsiteY0" fmla="*/ 421942 h 421942"/>
                    <a:gd name="connsiteX1" fmla="*/ 646721 w 1478081"/>
                    <a:gd name="connsiteY1" fmla="*/ 0 h 421942"/>
                    <a:gd name="connsiteX2" fmla="*/ 914488 w 1478081"/>
                    <a:gd name="connsiteY2" fmla="*/ 9236 h 421942"/>
                    <a:gd name="connsiteX3" fmla="*/ 1478081 w 1478081"/>
                    <a:gd name="connsiteY3" fmla="*/ 421942 h 421942"/>
                    <a:gd name="connsiteX4" fmla="*/ 0 w 1478081"/>
                    <a:gd name="connsiteY4" fmla="*/ 421942 h 421942"/>
                    <a:gd name="connsiteX0" fmla="*/ 0 w 2161572"/>
                    <a:gd name="connsiteY0" fmla="*/ 431178 h 431178"/>
                    <a:gd name="connsiteX1" fmla="*/ 1330212 w 2161572"/>
                    <a:gd name="connsiteY1" fmla="*/ 0 h 431178"/>
                    <a:gd name="connsiteX2" fmla="*/ 1597979 w 2161572"/>
                    <a:gd name="connsiteY2" fmla="*/ 9236 h 431178"/>
                    <a:gd name="connsiteX3" fmla="*/ 2161572 w 2161572"/>
                    <a:gd name="connsiteY3" fmla="*/ 421942 h 431178"/>
                    <a:gd name="connsiteX4" fmla="*/ 0 w 2161572"/>
                    <a:gd name="connsiteY4" fmla="*/ 431178 h 431178"/>
                    <a:gd name="connsiteX0" fmla="*/ 0 w 1875244"/>
                    <a:gd name="connsiteY0" fmla="*/ 431178 h 431178"/>
                    <a:gd name="connsiteX1" fmla="*/ 1330212 w 1875244"/>
                    <a:gd name="connsiteY1" fmla="*/ 0 h 431178"/>
                    <a:gd name="connsiteX2" fmla="*/ 1597979 w 1875244"/>
                    <a:gd name="connsiteY2" fmla="*/ 9236 h 431178"/>
                    <a:gd name="connsiteX3" fmla="*/ 1875244 w 1875244"/>
                    <a:gd name="connsiteY3" fmla="*/ 431178 h 431178"/>
                    <a:gd name="connsiteX4" fmla="*/ 0 w 1875244"/>
                    <a:gd name="connsiteY4" fmla="*/ 431178 h 431178"/>
                    <a:gd name="connsiteX0" fmla="*/ 0 w 1875244"/>
                    <a:gd name="connsiteY0" fmla="*/ 431178 h 431178"/>
                    <a:gd name="connsiteX1" fmla="*/ 1330212 w 1875244"/>
                    <a:gd name="connsiteY1" fmla="*/ 0 h 431178"/>
                    <a:gd name="connsiteX2" fmla="*/ 1550800 w 1875244"/>
                    <a:gd name="connsiteY2" fmla="*/ 2365 h 431178"/>
                    <a:gd name="connsiteX3" fmla="*/ 1875244 w 1875244"/>
                    <a:gd name="connsiteY3" fmla="*/ 431178 h 431178"/>
                    <a:gd name="connsiteX4" fmla="*/ 0 w 1875244"/>
                    <a:gd name="connsiteY4" fmla="*/ 431178 h 431178"/>
                    <a:gd name="connsiteX0" fmla="*/ 0 w 1875244"/>
                    <a:gd name="connsiteY0" fmla="*/ 585535 h 585535"/>
                    <a:gd name="connsiteX1" fmla="*/ 1330212 w 1875244"/>
                    <a:gd name="connsiteY1" fmla="*/ 154357 h 585535"/>
                    <a:gd name="connsiteX2" fmla="*/ 1648950 w 1875244"/>
                    <a:gd name="connsiteY2" fmla="*/ 0 h 585535"/>
                    <a:gd name="connsiteX3" fmla="*/ 1875244 w 1875244"/>
                    <a:gd name="connsiteY3" fmla="*/ 585535 h 585535"/>
                    <a:gd name="connsiteX4" fmla="*/ 0 w 1875244"/>
                    <a:gd name="connsiteY4" fmla="*/ 585535 h 585535"/>
                    <a:gd name="connsiteX0" fmla="*/ 0 w 1875244"/>
                    <a:gd name="connsiteY0" fmla="*/ 587899 h 587899"/>
                    <a:gd name="connsiteX1" fmla="*/ 1063804 w 1875244"/>
                    <a:gd name="connsiteY1" fmla="*/ 0 h 587899"/>
                    <a:gd name="connsiteX2" fmla="*/ 1648950 w 1875244"/>
                    <a:gd name="connsiteY2" fmla="*/ 2364 h 587899"/>
                    <a:gd name="connsiteX3" fmla="*/ 1875244 w 1875244"/>
                    <a:gd name="connsiteY3" fmla="*/ 587899 h 587899"/>
                    <a:gd name="connsiteX4" fmla="*/ 0 w 1875244"/>
                    <a:gd name="connsiteY4" fmla="*/ 587899 h 587899"/>
                    <a:gd name="connsiteX0" fmla="*/ 0 w 1875244"/>
                    <a:gd name="connsiteY0" fmla="*/ 585535 h 585535"/>
                    <a:gd name="connsiteX1" fmla="*/ 1063810 w 1875244"/>
                    <a:gd name="connsiteY1" fmla="*/ 177879 h 585535"/>
                    <a:gd name="connsiteX2" fmla="*/ 1648950 w 1875244"/>
                    <a:gd name="connsiteY2" fmla="*/ 0 h 585535"/>
                    <a:gd name="connsiteX3" fmla="*/ 1875244 w 1875244"/>
                    <a:gd name="connsiteY3" fmla="*/ 585535 h 585535"/>
                    <a:gd name="connsiteX4" fmla="*/ 0 w 1875244"/>
                    <a:gd name="connsiteY4" fmla="*/ 585535 h 585535"/>
                    <a:gd name="connsiteX0" fmla="*/ 0 w 1875244"/>
                    <a:gd name="connsiteY0" fmla="*/ 454447 h 454447"/>
                    <a:gd name="connsiteX1" fmla="*/ 1063810 w 1875244"/>
                    <a:gd name="connsiteY1" fmla="*/ 46791 h 454447"/>
                    <a:gd name="connsiteX2" fmla="*/ 1556152 w 1875244"/>
                    <a:gd name="connsiteY2" fmla="*/ -1 h 454447"/>
                    <a:gd name="connsiteX3" fmla="*/ 1875244 w 1875244"/>
                    <a:gd name="connsiteY3" fmla="*/ 454447 h 454447"/>
                    <a:gd name="connsiteX4" fmla="*/ 0 w 1875244"/>
                    <a:gd name="connsiteY4" fmla="*/ 454447 h 454447"/>
                    <a:gd name="connsiteX0" fmla="*/ 0 w 1875244"/>
                    <a:gd name="connsiteY0" fmla="*/ 407656 h 407656"/>
                    <a:gd name="connsiteX1" fmla="*/ 1063810 w 1875244"/>
                    <a:gd name="connsiteY1" fmla="*/ 0 h 407656"/>
                    <a:gd name="connsiteX2" fmla="*/ 1532950 w 1875244"/>
                    <a:gd name="connsiteY2" fmla="*/ 51519 h 407656"/>
                    <a:gd name="connsiteX3" fmla="*/ 1875244 w 1875244"/>
                    <a:gd name="connsiteY3" fmla="*/ 407656 h 407656"/>
                    <a:gd name="connsiteX4" fmla="*/ 0 w 1875244"/>
                    <a:gd name="connsiteY4" fmla="*/ 407656 h 407656"/>
                    <a:gd name="connsiteX0" fmla="*/ 0 w 1875244"/>
                    <a:gd name="connsiteY0" fmla="*/ 407656 h 407656"/>
                    <a:gd name="connsiteX1" fmla="*/ 1063810 w 1875244"/>
                    <a:gd name="connsiteY1" fmla="*/ 0 h 407656"/>
                    <a:gd name="connsiteX2" fmla="*/ 1602553 w 1875244"/>
                    <a:gd name="connsiteY2" fmla="*/ 26941 h 407656"/>
                    <a:gd name="connsiteX3" fmla="*/ 1875244 w 1875244"/>
                    <a:gd name="connsiteY3" fmla="*/ 407656 h 407656"/>
                    <a:gd name="connsiteX4" fmla="*/ 0 w 1875244"/>
                    <a:gd name="connsiteY4" fmla="*/ 407656 h 407656"/>
                    <a:gd name="connsiteX0" fmla="*/ 0 w 1875244"/>
                    <a:gd name="connsiteY0" fmla="*/ 380715 h 380715"/>
                    <a:gd name="connsiteX1" fmla="*/ 965205 w 1875244"/>
                    <a:gd name="connsiteY1" fmla="*/ 9926 h 380715"/>
                    <a:gd name="connsiteX2" fmla="*/ 1602553 w 1875244"/>
                    <a:gd name="connsiteY2" fmla="*/ 0 h 380715"/>
                    <a:gd name="connsiteX3" fmla="*/ 1875244 w 1875244"/>
                    <a:gd name="connsiteY3" fmla="*/ 380715 h 380715"/>
                    <a:gd name="connsiteX4" fmla="*/ 0 w 1875244"/>
                    <a:gd name="connsiteY4" fmla="*/ 380715 h 380715"/>
                    <a:gd name="connsiteX0" fmla="*/ 0 w 1875244"/>
                    <a:gd name="connsiteY0" fmla="*/ 383073 h 383073"/>
                    <a:gd name="connsiteX1" fmla="*/ 976810 w 1875244"/>
                    <a:gd name="connsiteY1" fmla="*/ -1 h 383073"/>
                    <a:gd name="connsiteX2" fmla="*/ 1602553 w 1875244"/>
                    <a:gd name="connsiteY2" fmla="*/ 2358 h 383073"/>
                    <a:gd name="connsiteX3" fmla="*/ 1875244 w 1875244"/>
                    <a:gd name="connsiteY3" fmla="*/ 383073 h 383073"/>
                    <a:gd name="connsiteX4" fmla="*/ 0 w 1875244"/>
                    <a:gd name="connsiteY4" fmla="*/ 383073 h 383073"/>
                    <a:gd name="connsiteX0" fmla="*/ 0 w 1875244"/>
                    <a:gd name="connsiteY0" fmla="*/ 383075 h 383075"/>
                    <a:gd name="connsiteX1" fmla="*/ 976810 w 1875244"/>
                    <a:gd name="connsiteY1" fmla="*/ 1 h 383075"/>
                    <a:gd name="connsiteX2" fmla="*/ 1602553 w 1875244"/>
                    <a:gd name="connsiteY2" fmla="*/ 2360 h 383075"/>
                    <a:gd name="connsiteX3" fmla="*/ 1875244 w 1875244"/>
                    <a:gd name="connsiteY3" fmla="*/ 383075 h 383075"/>
                    <a:gd name="connsiteX4" fmla="*/ 0 w 1875244"/>
                    <a:gd name="connsiteY4" fmla="*/ 383075 h 3830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75244" h="383075">
                      <a:moveTo>
                        <a:pt x="0" y="383075"/>
                      </a:moveTo>
                      <a:lnTo>
                        <a:pt x="976810" y="1"/>
                      </a:lnTo>
                      <a:cubicBezTo>
                        <a:pt x="970783" y="4882"/>
                        <a:pt x="1393972" y="1574"/>
                        <a:pt x="1602553" y="2360"/>
                      </a:cubicBezTo>
                      <a:lnTo>
                        <a:pt x="1875244" y="383075"/>
                      </a:lnTo>
                      <a:lnTo>
                        <a:pt x="0" y="383075"/>
                      </a:lnTo>
                      <a:close/>
                    </a:path>
                  </a:pathLst>
                </a:custGeom>
                <a:solidFill>
                  <a:schemeClr val="bg1">
                    <a:lumMod val="65000"/>
                    <a:alpha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AU">
                    <a:solidFill>
                      <a:prstClr val="white"/>
                    </a:solidFill>
                  </a:endParaRPr>
                </a:p>
              </p:txBody>
            </p:sp>
          </p:grpSp>
        </p:grpSp>
      </p:grpSp>
      <p:pic>
        <p:nvPicPr>
          <p:cNvPr id="2" name="Picture 1"/>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323529" y="5805264"/>
            <a:ext cx="2160240" cy="597961"/>
          </a:xfrm>
          <a:prstGeom prst="rect">
            <a:avLst/>
          </a:prstGeom>
        </p:spPr>
      </p:pic>
    </p:spTree>
    <p:extLst>
      <p:ext uri="{BB962C8B-B14F-4D97-AF65-F5344CB8AC3E}">
        <p14:creationId xmlns:p14="http://schemas.microsoft.com/office/powerpoint/2010/main" val="275001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1_Office Theme">
  <a:themeElements>
    <a:clrScheme name="Custom 6">
      <a:dk1>
        <a:sysClr val="windowText" lastClr="000000"/>
      </a:dk1>
      <a:lt1>
        <a:sysClr val="window" lastClr="FFFFFF"/>
      </a:lt1>
      <a:dk2>
        <a:srgbClr val="007AC2"/>
      </a:dk2>
      <a:lt2>
        <a:srgbClr val="909093"/>
      </a:lt2>
      <a:accent1>
        <a:srgbClr val="64CBE8"/>
      </a:accent1>
      <a:accent2>
        <a:srgbClr val="00468B"/>
      </a:accent2>
      <a:accent3>
        <a:srgbClr val="D1D1CE"/>
      </a:accent3>
      <a:accent4>
        <a:srgbClr val="97D700"/>
      </a:accent4>
      <a:accent5>
        <a:srgbClr val="FEDB00"/>
      </a:accent5>
      <a:accent6>
        <a:srgbClr val="FF5000"/>
      </a:accent6>
      <a:hlink>
        <a:srgbClr val="0563C1"/>
      </a:hlink>
      <a:folHlink>
        <a:srgbClr val="954F72"/>
      </a:folHlink>
    </a:clrScheme>
    <a:fontScheme name="Custom 3">
      <a:majorFont>
        <a:latin typeface="Open Sans"/>
        <a:ea typeface=""/>
        <a:cs typeface=""/>
      </a:majorFont>
      <a:minorFont>
        <a:latin typeface="Open San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Grey light">
      <a:srgbClr val="E6E6E6"/>
    </a:custClr>
    <a:custClr name="Blue light">
      <a:srgbClr val="EBFAFC"/>
    </a:custClr>
  </a:custClrLst>
  <a:extLst>
    <a:ext uri="{05A4C25C-085E-4340-85A3-A5531E510DB2}">
      <thm15:themeFamily xmlns="" xmlns:thm15="http://schemas.microsoft.com/office/thememl/2012/main" name="Office Theme" id="{9AA41DEC-4CAE-4F84-AA5C-1F24FE9464D4}" vid="{B87D63E5-4099-4E45-8B97-E8FA0564B968}"/>
    </a:ext>
  </a:extLst>
</a:theme>
</file>

<file path=docProps/app.xml><?xml version="1.0" encoding="utf-8"?>
<Properties xmlns="http://schemas.openxmlformats.org/officeDocument/2006/extended-properties" xmlns:vt="http://schemas.openxmlformats.org/officeDocument/2006/docPropsVTypes">
  <TotalTime>336</TotalTime>
  <Words>150</Words>
  <Application>Microsoft Office PowerPoint</Application>
  <PresentationFormat>On-screen Show (4:3)</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1_Office Theme</vt:lpstr>
      <vt:lpstr>PowerPoint Presentation</vt:lpstr>
    </vt:vector>
  </TitlesOfParts>
  <Company>carsales.com Limited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Henny Darvall</dc:creator>
  <cp:lastModifiedBy>Henny Darvall</cp:lastModifiedBy>
  <cp:revision>30</cp:revision>
  <cp:lastPrinted>2016-08-18T01:59:21Z</cp:lastPrinted>
  <dcterms:created xsi:type="dcterms:W3CDTF">2016-08-18T01:40:33Z</dcterms:created>
  <dcterms:modified xsi:type="dcterms:W3CDTF">2016-11-04T03:59:03Z</dcterms:modified>
</cp:coreProperties>
</file>