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3115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92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923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19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000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26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15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1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0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07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2681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33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36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88024" y="0"/>
            <a:ext cx="4355976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TextBox 27"/>
          <p:cNvSpPr txBox="1"/>
          <p:nvPr/>
        </p:nvSpPr>
        <p:spPr>
          <a:xfrm>
            <a:off x="444875" y="1397217"/>
            <a:ext cx="36950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reviews and ratings are a highly trusted source of information for car buyers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when they are in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landscape and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consideration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phases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 their new car research. </a:t>
            </a:r>
            <a:endParaRPr lang="en-AU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AU" sz="12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Ratings Amp is a native ad placement that boosts the reach of car model reviews and ratings within the carsales in-market buying marketplace, and off-network, retargeted to matching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intenders, through our data partnership with Audience360.</a:t>
            </a:r>
            <a:endParaRPr lang="en-AU" sz="12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AU" sz="12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Advertisers can choose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 amplify an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independent expert review that Motoring.com.au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have written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about a key model, or they can boost the reach of a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carsales’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owner review. </a:t>
            </a:r>
            <a:endParaRPr lang="en-AU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AU" sz="12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Ratings Amp is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pening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up for beta partners in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2017.</a:t>
            </a:r>
            <a:endParaRPr lang="en-AU" sz="12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AU" sz="12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RATINGS AMP</a:t>
            </a:r>
            <a:endParaRPr lang="en-AU" sz="2400" dirty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8" r="7012"/>
          <a:stretch/>
        </p:blipFill>
        <p:spPr>
          <a:xfrm>
            <a:off x="5022414" y="1168178"/>
            <a:ext cx="3942074" cy="3874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7884368" y="2607512"/>
            <a:ext cx="1152128" cy="2206025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869160"/>
            <a:ext cx="2407223" cy="66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="" xmlns:thm15="http://schemas.microsoft.com/office/thememl/2012/main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112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29</cp:revision>
  <cp:lastPrinted>2016-08-18T01:59:21Z</cp:lastPrinted>
  <dcterms:created xsi:type="dcterms:W3CDTF">2016-08-18T01:40:33Z</dcterms:created>
  <dcterms:modified xsi:type="dcterms:W3CDTF">2016-11-01T22:56:56Z</dcterms:modified>
</cp:coreProperties>
</file>