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53115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9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923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19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00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26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5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16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40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07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68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33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6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TextBox 27"/>
          <p:cNvSpPr txBox="1"/>
          <p:nvPr/>
        </p:nvSpPr>
        <p:spPr>
          <a:xfrm>
            <a:off x="444875" y="1397217"/>
            <a:ext cx="36950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Car of the Week is a popular native sponsorship placement, delivering high reach awareness for a single model in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 brand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family for a whole week.</a:t>
            </a:r>
          </a:p>
          <a:p>
            <a:endParaRPr lang="en-AU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Car of the Week placement appears in various prominent positions across the carsales auto network, targeting consumers as they research the market, and form their consideration set.</a:t>
            </a:r>
          </a:p>
          <a:p>
            <a:endParaRPr lang="en-AU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Car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of the Week is currently displayed across desktop, mobile and tablet, with additional exposure coming through the carsales apps in 2017. </a:t>
            </a:r>
          </a:p>
          <a:p>
            <a:endParaRPr lang="en-AU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 upsized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option - Car of the Week Plus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will be available in the product mix in 2017, with additional exposure amplified </a:t>
            </a:r>
            <a:r>
              <a:rPr lang="en-A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across membership, editorial and results </a:t>
            </a:r>
            <a:r>
              <a:rPr lang="en-A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feeds.</a:t>
            </a:r>
            <a:endParaRPr lang="en-AU" sz="120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CAR OF THE WEEK &amp;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CAR OF THE WEEK PLUS</a:t>
            </a:r>
            <a:endParaRPr lang="en-AU" sz="240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83"/>
          <a:stretch/>
        </p:blipFill>
        <p:spPr>
          <a:xfrm>
            <a:off x="4788024" y="509533"/>
            <a:ext cx="4176464" cy="60113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5580112" y="4797152"/>
            <a:ext cx="2592288" cy="864096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869160"/>
            <a:ext cx="2074704" cy="57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0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="" xmlns:thm15="http://schemas.microsoft.com/office/thememl/2012/main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126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27</cp:revision>
  <cp:lastPrinted>2016-08-18T01:59:21Z</cp:lastPrinted>
  <dcterms:created xsi:type="dcterms:W3CDTF">2016-08-18T01:40:33Z</dcterms:created>
  <dcterms:modified xsi:type="dcterms:W3CDTF">2016-11-01T22:59:38Z</dcterms:modified>
</cp:coreProperties>
</file>