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6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3651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50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577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11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31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32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50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58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26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333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30/01/2017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7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83679" y="0"/>
            <a:ext cx="4060321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AU">
              <a:solidFill>
                <a:prstClr val="white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carsales</a:t>
            </a:r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internal data,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endParaRPr lang="en-AU" sz="800" dirty="0">
              <a:solidFill>
                <a:prstClr val="black">
                  <a:lumMod val="75000"/>
                  <a:lumOff val="25000"/>
                </a:prst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3648" y="1420218"/>
            <a:ext cx="3680031" cy="85665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generate awareness of the </a:t>
            </a:r>
            <a:r>
              <a:rPr lang="en-AU" altLang="en-US" sz="12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Mercedes-Benz Demonstrator sale </a:t>
            </a:r>
            <a:endParaRPr lang="en-AU" altLang="en-US" sz="12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Drive enquiry </a:t>
            </a:r>
            <a:r>
              <a:rPr lang="en-AU" altLang="en-US" sz="12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</a:t>
            </a: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dealers for </a:t>
            </a:r>
            <a:r>
              <a:rPr lang="en-AU" altLang="en-US" sz="12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demo stock</a:t>
            </a: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, with a goal of clearing </a:t>
            </a:r>
            <a:r>
              <a:rPr lang="en-AU" altLang="en-US" sz="12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the available demonstrators</a:t>
            </a:r>
            <a:endParaRPr lang="en-AU" altLang="en-US" sz="12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03648" y="2564904"/>
            <a:ext cx="3690266" cy="161217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 Hub providing an online platform for Mercedes-Benz dealers to list demonstrator vehicle stock during clearance sale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High Impact placements, Consideration Packages, and Intender Audience Reach 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Banners and sponsorships driving traffic through to Mercedes-Benz Demonstrator Clearance Hub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AU" sz="12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03648" y="4405307"/>
            <a:ext cx="3690266" cy="175999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56% increase in view share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for Mercedes-Benz Demonstrators during the campaign period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34% increase in lead share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for Mercedes-Benz Demonstrators during the campaign period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48% increase in demo lead volume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post campaign vs pre campaign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Halo effect across new cars, with a </a:t>
            </a:r>
            <a:r>
              <a:rPr lang="en-AU" sz="12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30% increase in </a:t>
            </a:r>
            <a:r>
              <a:rPr lang="en-AU" sz="1200" dirty="0" smtClean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New Car lead </a:t>
            </a:r>
            <a:r>
              <a:rPr lang="en-AU" sz="12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share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post campaign vs pre-campaign</a:t>
            </a: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MERCEDES-BENZ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DEMONSTRATOR SALE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26503" y="4437112"/>
            <a:ext cx="1090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rgbClr val="007AC2"/>
                </a:solidFill>
                <a:cs typeface="Open Sans"/>
              </a:rPr>
              <a:t>Results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26503" y="2842742"/>
            <a:ext cx="1090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rgbClr val="007AC2"/>
                </a:solidFill>
                <a:cs typeface="Open Sans"/>
              </a:rPr>
              <a:t>Solution</a:t>
            </a: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" y="4793028"/>
            <a:ext cx="739377" cy="739377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179512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rgbClr val="007AC2"/>
                </a:solidFill>
                <a:cs typeface="Open Sans"/>
              </a:rPr>
              <a:t>Objective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51" y="1778793"/>
            <a:ext cx="713612" cy="71361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43" y="3175219"/>
            <a:ext cx="685829" cy="685829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493397"/>
            <a:ext cx="3726525" cy="19656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72661"/>
            <a:ext cx="3726525" cy="1898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97" y="4581128"/>
            <a:ext cx="1045800" cy="18723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581128"/>
            <a:ext cx="2458331" cy="1367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99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134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23</cp:revision>
  <cp:lastPrinted>2017-01-05T01:39:06Z</cp:lastPrinted>
  <dcterms:created xsi:type="dcterms:W3CDTF">2016-08-24T23:10:45Z</dcterms:created>
  <dcterms:modified xsi:type="dcterms:W3CDTF">2017-01-30T00:21:57Z</dcterms:modified>
</cp:coreProperties>
</file>