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1711742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701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295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712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841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207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106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9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20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433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063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28/11/2016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408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70231" y="0"/>
            <a:ext cx="4073769" cy="6858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</a:t>
            </a:r>
            <a:r>
              <a:rPr lang="en-AU" sz="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AU" sz="800" dirty="0" err="1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r>
              <a:rPr lang="en-AU" sz="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.  Increase is </a:t>
            </a:r>
            <a:r>
              <a:rPr lang="en-AU" sz="800" dirty="0" err="1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WoW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75656" y="1412776"/>
            <a:ext cx="3528391" cy="856654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>
              <a:spcBef>
                <a:spcPts val="300"/>
              </a:spcBef>
              <a:spcAft>
                <a:spcPts val="300"/>
              </a:spcAft>
              <a:defRPr/>
            </a:pPr>
            <a:r>
              <a:rPr lang="en-AU" altLang="en-US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generate awareness for key models within the Subaru range, and get them in to the consideration set with in-market consumers.</a:t>
            </a:r>
            <a:endParaRPr lang="en-AU" altLang="en-US" sz="11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CONSIDERATION PACKAGE</a:t>
            </a:r>
            <a:endParaRPr lang="en-AU" sz="240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344028" y="1340768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642631"/>
            <a:ext cx="713612" cy="713612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849863"/>
            <a:ext cx="739377" cy="739377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44028" y="4495772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Results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488429" y="4437112"/>
            <a:ext cx="3371435" cy="197081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defTabSz="457200">
              <a:spcBef>
                <a:spcPts val="300"/>
              </a:spcBef>
              <a:spcAft>
                <a:spcPts val="300"/>
              </a:spcAft>
            </a:pP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All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Consideration Packages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produced a significant increase in consideration (view share) for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models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within their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respective categories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vs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PCP;</a:t>
            </a:r>
            <a:endParaRPr lang="en-AU" sz="11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AU" sz="1100" dirty="0" err="1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Impreza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	184% increase in view share 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AU" sz="1100" dirty="0" err="1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Levorg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	179% increase in view share 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Outback	126% increase in view share </a:t>
            </a:r>
          </a:p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Forester	117% increase in view share 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2973295"/>
            <a:ext cx="685829" cy="685829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44028" y="2636912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462207" y="2498966"/>
            <a:ext cx="3608023" cy="172819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Consideration Packages for each model encompassing two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native ad placements,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designed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 get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Subaru on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buyer's consideration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list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;</a:t>
            </a:r>
            <a:endParaRPr lang="en-AU" sz="1100" dirty="0" smtClean="0">
              <a:solidFill>
                <a:schemeClr val="tx1">
                  <a:lumMod val="75000"/>
                  <a:lumOff val="25000"/>
                </a:schemeClr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71450" indent="-171450">
              <a:buFont typeface="Wingdings" pitchFamily="2" charset="2"/>
              <a:buChar char="Ø"/>
            </a:pP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Guaranteed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Consideration - which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promotes a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generic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new car listing by seeding it amongst search results for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competitive models and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Comparison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Tool - which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allows consumers to </a:t>
            </a:r>
            <a:r>
              <a:rPr lang="en-AU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compare prices </a:t>
            </a:r>
            <a:r>
              <a:rPr lang="en-A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and specs of cars side-by-side, with a native ad unit automatically placed in view.</a:t>
            </a:r>
          </a:p>
        </p:txBody>
      </p:sp>
      <p:pic>
        <p:nvPicPr>
          <p:cNvPr id="17" name="Picture 16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41"/>
          <a:stretch/>
        </p:blipFill>
        <p:spPr bwMode="auto">
          <a:xfrm>
            <a:off x="5564662" y="445293"/>
            <a:ext cx="3319802" cy="3015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564662" y="1826200"/>
            <a:ext cx="2319706" cy="1026736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4662" y="3701520"/>
            <a:ext cx="3319802" cy="2805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7224563" y="4314042"/>
            <a:ext cx="731813" cy="2355318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597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128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26</cp:revision>
  <dcterms:created xsi:type="dcterms:W3CDTF">2016-08-24T23:10:45Z</dcterms:created>
  <dcterms:modified xsi:type="dcterms:W3CDTF">2016-11-28T03:15:00Z</dcterms:modified>
</cp:coreProperties>
</file>