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3651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0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577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114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1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2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0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58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26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3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25/11/2016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3679" y="0"/>
            <a:ext cx="4060321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AU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18479" y="1098910"/>
            <a:ext cx="965200" cy="0"/>
          </a:xfrm>
          <a:prstGeom prst="line">
            <a:avLst/>
          </a:prstGeom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8152" y="6568554"/>
            <a:ext cx="5486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carsales</a:t>
            </a:r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internal data, </a:t>
            </a:r>
            <a:r>
              <a:rPr lang="en-AU" sz="800" dirty="0" err="1">
                <a:solidFill>
                  <a:prstClr val="black">
                    <a:lumMod val="75000"/>
                    <a:lumOff val="2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57624" y="1507497"/>
            <a:ext cx="3512607" cy="85665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generate awareness of the sale event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Drive enquiry to BMW dealers for demo stock, with a goal of clearing the demonstrators available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57624" y="2681192"/>
            <a:ext cx="3512607" cy="1612172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 sense of site ownership with high frequency of Homepages on all devices, as well as 1</a:t>
            </a:r>
            <a:r>
              <a:rPr lang="en-AU" altLang="en-US" sz="1200" baseline="300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st</a:t>
            </a: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impact activity to further drive frequency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Modifications to the HUB, as well as a custom built demo page to ensure the full range of vehicles were presented in the best possible light to drive conversion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57624" y="4494265"/>
            <a:ext cx="3522376" cy="1759997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28% increase in views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of BMW Demos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49% increase in demo leads,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 a halo effect across new cars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43% increase in new car leads 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80% increase in stock removed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from carsales, indicating cars sold</a:t>
            </a:r>
          </a:p>
          <a:p>
            <a:pPr marL="176213" indent="-176213" defTabSz="457200">
              <a:spcBef>
                <a:spcPts val="300"/>
              </a:spcBef>
              <a:spcAft>
                <a:spcPts val="3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BMW jumped to the </a:t>
            </a: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top cross enquired vehicle</a:t>
            </a:r>
            <a:r>
              <a:rPr lang="en-AU" sz="1200" dirty="0">
                <a:solidFill>
                  <a:srgbClr val="404040"/>
                </a:solidFill>
                <a:ea typeface="MS PGothic" pitchFamily="34" charset="-128"/>
              </a:rPr>
              <a:t> </a:t>
            </a:r>
            <a:r>
              <a:rPr lang="en-AU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across its key competitors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4918" y="1612697"/>
            <a:ext cx="3617842" cy="2881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46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CASE STUDY: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BMW DEMONSTRATOR SALE</a:t>
            </a:r>
            <a:endParaRPr lang="en-AU" sz="2400" dirty="0">
              <a:solidFill>
                <a:srgbClr val="007AC2"/>
              </a:solidFill>
              <a:latin typeface="Open Sans Condensed Bold"/>
              <a:ea typeface="Open Sans Semibold" panose="020B0706030804020204" pitchFamily="34" charset="0"/>
              <a:cs typeface="Open Sans Condensed Bold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91019" y="4428975"/>
            <a:ext cx="1090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Results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91019" y="2738892"/>
            <a:ext cx="1090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Solution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85" y="4784891"/>
            <a:ext cx="739377" cy="739377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344028" y="1476930"/>
            <a:ext cx="118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AU" sz="1600" b="1" dirty="0">
                <a:solidFill>
                  <a:srgbClr val="007AC2"/>
                </a:solidFill>
                <a:cs typeface="Open Sans"/>
              </a:rPr>
              <a:t>Objective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67" y="1778793"/>
            <a:ext cx="713612" cy="713612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59" y="3071369"/>
            <a:ext cx="685829" cy="6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9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:thm15="http://schemas.microsoft.com/office/thememl/2012/main" xmlns="" name="Office Theme" id="{9AA41DEC-4CAE-4F84-AA5C-1F24FE9464D4}" vid="{B87D63E5-4099-4E45-8B97-E8FA0564B9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147</Words>
  <Application>Microsoft Office PowerPoint</Application>
  <PresentationFormat>On-screen Show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16</cp:revision>
  <dcterms:created xsi:type="dcterms:W3CDTF">2016-08-24T23:10:45Z</dcterms:created>
  <dcterms:modified xsi:type="dcterms:W3CDTF">2016-11-25T05:50:08Z</dcterms:modified>
</cp:coreProperties>
</file>