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09387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15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560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2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711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8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91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5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75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4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0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73211" y="0"/>
            <a:ext cx="4070789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internal data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February 2016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MINI CLUBMAN – LAUNCH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57624" y="1510397"/>
            <a:ext cx="3387905" cy="104914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create high reach awareness of the new Mini Clubman to an ‘in market’ audience</a:t>
            </a:r>
            <a:endParaRPr lang="en-AU" altLang="en-US" sz="1150" dirty="0">
              <a:solidFill>
                <a:prstClr val="black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4028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Objective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778793"/>
            <a:ext cx="713612" cy="7136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530877"/>
            <a:ext cx="739377" cy="73937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3071369"/>
            <a:ext cx="685829" cy="68582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560604" y="2765553"/>
            <a:ext cx="3512607" cy="108927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High Impact – Homepage buyout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4028" y="27349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Solution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60604" y="4207353"/>
            <a:ext cx="3512607" cy="176911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View share 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increased by 27% WOW</a:t>
            </a: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Lead share 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increased by 34% WOW</a:t>
            </a: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Drove 8,804 qualified in market buyers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through to OEM website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4028" y="41767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Results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375248" y="881587"/>
            <a:ext cx="3218892" cy="4857201"/>
            <a:chOff x="5313548" y="1552422"/>
            <a:chExt cx="2845297" cy="4357515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3548" y="1552422"/>
              <a:ext cx="2784708" cy="16906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4118992"/>
              <a:ext cx="2794757" cy="17909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4" name="Group 43"/>
            <p:cNvGrpSpPr/>
            <p:nvPr/>
          </p:nvGrpSpPr>
          <p:grpSpPr>
            <a:xfrm>
              <a:off x="6013581" y="3110715"/>
              <a:ext cx="688987" cy="1244254"/>
              <a:chOff x="7236296" y="2953267"/>
              <a:chExt cx="1183060" cy="2153514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7236296" y="2953267"/>
                <a:ext cx="1183060" cy="2153514"/>
                <a:chOff x="6084168" y="3238895"/>
                <a:chExt cx="749300" cy="1524000"/>
              </a:xfrm>
            </p:grpSpPr>
            <p:pic>
              <p:nvPicPr>
                <p:cNvPr id="49" name="Picture 4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3238895"/>
                  <a:ext cx="749300" cy="1524000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0" name="Picture 5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37051" y="3432545"/>
                  <a:ext cx="637309" cy="1132440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8" name="Picture 3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6309" y="3155085"/>
                <a:ext cx="1063036" cy="174386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18510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64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15</cp:revision>
  <dcterms:created xsi:type="dcterms:W3CDTF">2016-08-24T23:10:45Z</dcterms:created>
  <dcterms:modified xsi:type="dcterms:W3CDTF">2016-11-25T06:00:21Z</dcterms:modified>
</cp:coreProperties>
</file>