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09387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15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60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9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0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42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711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381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791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55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675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640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40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73211" y="0"/>
            <a:ext cx="4070789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" name="Straight Connector 2"/>
          <p:cNvCxnSpPr/>
          <p:nvPr/>
        </p:nvCxnSpPr>
        <p:spPr>
          <a:xfrm>
            <a:off x="4118479" y="1098910"/>
            <a:ext cx="965200" cy="0"/>
          </a:xfrm>
          <a:prstGeom prst="line">
            <a:avLst/>
          </a:prstGeom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8152" y="6568554"/>
            <a:ext cx="54865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Source: internal data </a:t>
            </a:r>
            <a:r>
              <a:rPr lang="en-AU" sz="800" dirty="0" err="1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webtrends</a:t>
            </a:r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February 2016</a:t>
            </a:r>
          </a:p>
        </p:txBody>
      </p:sp>
      <p:sp>
        <p:nvSpPr>
          <p:cNvPr id="46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CASE STUDY: </a:t>
            </a: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MINI CLUBMAN – LAUNCH</a:t>
            </a:r>
            <a:endParaRPr lang="en-AU" sz="2400" dirty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57624" y="1510397"/>
            <a:ext cx="3387905" cy="104914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create high reach awareness of the new Mini Clubman to an ‘in market’ audience</a:t>
            </a:r>
            <a:endParaRPr lang="en-AU" altLang="en-US" sz="1150" dirty="0">
              <a:solidFill>
                <a:prstClr val="black"/>
              </a:solidFill>
              <a:latin typeface="Open Sans Light"/>
              <a:ea typeface="MS PGothic" pitchFamily="34" charset="-128"/>
              <a:cs typeface="Open Sans Ligh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4028" y="1476930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Objective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7" y="1778793"/>
            <a:ext cx="713612" cy="71361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85" y="4530877"/>
            <a:ext cx="739377" cy="73937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59" y="3071369"/>
            <a:ext cx="685829" cy="685829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1560604" y="2765553"/>
            <a:ext cx="3512607" cy="1089271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High Impact – Homepage buyout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4028" y="2734986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Solution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560604" y="4207353"/>
            <a:ext cx="3512607" cy="1769116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View share </a:t>
            </a: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increased by 27% WOW</a:t>
            </a:r>
            <a:endParaRPr lang="en-AU" sz="115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Lead share </a:t>
            </a: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increased by 34% WOW</a:t>
            </a:r>
            <a:endParaRPr lang="en-AU" sz="115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Drove 8,804 qualified in market buyers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through to OEM website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44028" y="4176786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Results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5375248" y="881587"/>
            <a:ext cx="3218892" cy="4857201"/>
            <a:chOff x="5313548" y="1552422"/>
            <a:chExt cx="2845297" cy="4357515"/>
          </a:xfrm>
        </p:grpSpPr>
        <p:pic>
          <p:nvPicPr>
            <p:cNvPr id="42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3548" y="1552422"/>
              <a:ext cx="2784708" cy="169066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4118992"/>
              <a:ext cx="2794757" cy="179094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4" name="Group 43"/>
            <p:cNvGrpSpPr/>
            <p:nvPr/>
          </p:nvGrpSpPr>
          <p:grpSpPr>
            <a:xfrm>
              <a:off x="6013581" y="3110715"/>
              <a:ext cx="688987" cy="1244254"/>
              <a:chOff x="7236296" y="2953267"/>
              <a:chExt cx="1183060" cy="2153514"/>
            </a:xfrm>
          </p:grpSpPr>
          <p:grpSp>
            <p:nvGrpSpPr>
              <p:cNvPr id="45" name="Group 44"/>
              <p:cNvGrpSpPr/>
              <p:nvPr/>
            </p:nvGrpSpPr>
            <p:grpSpPr>
              <a:xfrm>
                <a:off x="7236296" y="2953267"/>
                <a:ext cx="1183060" cy="2153514"/>
                <a:chOff x="6084168" y="3238895"/>
                <a:chExt cx="749300" cy="1524000"/>
              </a:xfrm>
            </p:grpSpPr>
            <p:pic>
              <p:nvPicPr>
                <p:cNvPr id="49" name="Picture 4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084168" y="3238895"/>
                  <a:ext cx="749300" cy="1524000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50" name="Picture 5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37051" y="3432545"/>
                  <a:ext cx="637309" cy="1132440"/>
                </a:xfrm>
                <a:prstGeom prst="rect">
                  <a:avLst/>
                </a:prstGeom>
                <a:ln>
                  <a:noFill/>
                </a:ln>
                <a:effectLst>
                  <a:outerShdw blurRad="292100" dist="139700" dir="2700000" algn="tl" rotWithShape="0">
                    <a:srgbClr val="333333">
                      <a:alpha val="65000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48" name="Picture 3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96309" y="3155085"/>
                <a:ext cx="1063036" cy="174386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18510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:thm15="http://schemas.microsoft.com/office/thememl/2012/main" xmlns="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64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15</cp:revision>
  <dcterms:created xsi:type="dcterms:W3CDTF">2016-08-24T23:10:45Z</dcterms:created>
  <dcterms:modified xsi:type="dcterms:W3CDTF">2016-11-25T06:00:21Z</dcterms:modified>
</cp:coreProperties>
</file>