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63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97260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76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27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129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793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31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938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841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196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663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146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81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jpeg"/><Relationship Id="rId1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microsoft.com/office/2007/relationships/hdphoto" Target="../media/hdphoto3.wdp"/><Relationship Id="rId10" Type="http://schemas.openxmlformats.org/officeDocument/2006/relationships/image" Target="../media/image8.png"/><Relationship Id="rId19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50692" y="0"/>
            <a:ext cx="409330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" name="Straight Connector 2"/>
          <p:cNvCxnSpPr/>
          <p:nvPr/>
        </p:nvCxnSpPr>
        <p:spPr>
          <a:xfrm>
            <a:off x="4118479" y="1098910"/>
            <a:ext cx="9652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557624" y="1510397"/>
            <a:ext cx="3493068" cy="92501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generate &amp; maintain awareness of the new A-Class facelift to a relevant, in-market audience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Increase brand consideration of the Mercedes-Benz A-Class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CASE STUDY: </a:t>
            </a: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CONTENT </a:t>
            </a:r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AMP</a:t>
            </a:r>
            <a:endParaRPr lang="en-AU" sz="2350" dirty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4028" y="1476930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Objective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67" y="1778793"/>
            <a:ext cx="713612" cy="71361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85" y="4530877"/>
            <a:ext cx="739377" cy="739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9" y="3071369"/>
            <a:ext cx="685829" cy="68582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1560604" y="2765553"/>
            <a:ext cx="3512607" cy="10220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Distribute and amplify influential </a:t>
            </a:r>
            <a:r>
              <a:rPr lang="en-AU" sz="1150" dirty="0" err="1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carsales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editorial through Content Amplification to targeted and engaged audience across multiple devices both On and Off Network, through Social, and via the </a:t>
            </a:r>
            <a:r>
              <a:rPr lang="en-AU" sz="1150" dirty="0" err="1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carsales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</a:t>
            </a:r>
            <a:r>
              <a:rPr lang="en-AU" sz="1150" dirty="0" err="1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eDM</a:t>
            </a:r>
            <a:endParaRPr lang="en-AU" sz="115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44028" y="2734986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Solution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560604" y="4207353"/>
            <a:ext cx="3512607" cy="148523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 defTabSz="457200">
              <a:spcBef>
                <a:spcPts val="300"/>
              </a:spcBef>
              <a:spcAft>
                <a:spcPts val="300"/>
              </a:spcAft>
              <a:buFont typeface="Arial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100% increase in article views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during the Content Amplification campaign period compared to the PCP</a:t>
            </a:r>
          </a:p>
          <a:p>
            <a:pPr marL="171450" indent="-171450" defTabSz="457200">
              <a:spcBef>
                <a:spcPts val="300"/>
              </a:spcBef>
              <a:spcAft>
                <a:spcPts val="300"/>
              </a:spcAft>
              <a:buFont typeface="Arial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2 minutes, 12 seconds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average time spent engaging with the article</a:t>
            </a:r>
          </a:p>
          <a:p>
            <a:pPr marL="171450" indent="-171450" defTabSz="457200">
              <a:spcBef>
                <a:spcPts val="300"/>
              </a:spcBef>
              <a:spcAft>
                <a:spcPts val="300"/>
              </a:spcAft>
              <a:buFont typeface="Arial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6.1x higher engagement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(CTR) on the Native drivers </a:t>
            </a:r>
            <a:r>
              <a:rPr lang="en-AU" sz="115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versus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standard display banners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44028" y="4176786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Results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5436096" y="3756109"/>
            <a:ext cx="2401683" cy="2271648"/>
            <a:chOff x="5220072" y="2283718"/>
            <a:chExt cx="3616821" cy="3170668"/>
          </a:xfrm>
        </p:grpSpPr>
        <p:pic>
          <p:nvPicPr>
            <p:cNvPr id="20" name="Picture 4" descr="http://responsive-versus-adaptive.de/images/Desktop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2283718"/>
              <a:ext cx="3616821" cy="31706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Group 20"/>
            <p:cNvGrpSpPr/>
            <p:nvPr/>
          </p:nvGrpSpPr>
          <p:grpSpPr>
            <a:xfrm>
              <a:off x="5324790" y="2431784"/>
              <a:ext cx="3407381" cy="1923036"/>
              <a:chOff x="5324790" y="2431784"/>
              <a:chExt cx="3407381" cy="1923036"/>
            </a:xfrm>
          </p:grpSpPr>
          <p:pic>
            <p:nvPicPr>
              <p:cNvPr id="22" name="Picture 3" descr="C:\Users\emily.france\AppData\Local\Microsoft\Windows\Temporary Internet Files\Content.Outlook\OBK2LK4E\MercAClass_Video_smh com au.png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577" t="7122" r="293" b="18625"/>
              <a:stretch/>
            </p:blipFill>
            <p:spPr bwMode="auto">
              <a:xfrm>
                <a:off x="5324790" y="2431784"/>
                <a:ext cx="3407381" cy="1923036"/>
              </a:xfrm>
              <a:prstGeom prst="rect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4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25802" y="2731743"/>
                <a:ext cx="1887041" cy="1084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4" name="Group 23"/>
          <p:cNvGrpSpPr/>
          <p:nvPr/>
        </p:nvGrpSpPr>
        <p:grpSpPr>
          <a:xfrm>
            <a:off x="5442755" y="836712"/>
            <a:ext cx="2266427" cy="2288338"/>
            <a:chOff x="5462815" y="1779768"/>
            <a:chExt cx="3616821" cy="3651787"/>
          </a:xfrm>
        </p:grpSpPr>
        <p:grpSp>
          <p:nvGrpSpPr>
            <p:cNvPr id="25" name="Group 24"/>
            <p:cNvGrpSpPr/>
            <p:nvPr/>
          </p:nvGrpSpPr>
          <p:grpSpPr>
            <a:xfrm>
              <a:off x="5462815" y="2260887"/>
              <a:ext cx="3616821" cy="3170668"/>
              <a:chOff x="5462815" y="2260887"/>
              <a:chExt cx="3616821" cy="3170668"/>
            </a:xfrm>
          </p:grpSpPr>
          <p:pic>
            <p:nvPicPr>
              <p:cNvPr id="31" name="Picture 4" descr="http://responsive-versus-adaptive.de/images/Desktop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62815" y="2260887"/>
                <a:ext cx="3616821" cy="31706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3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930"/>
              <a:stretch/>
            </p:blipFill>
            <p:spPr bwMode="auto">
              <a:xfrm>
                <a:off x="5584625" y="2348882"/>
                <a:ext cx="3373200" cy="1997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6" name="Group 25"/>
            <p:cNvGrpSpPr/>
            <p:nvPr/>
          </p:nvGrpSpPr>
          <p:grpSpPr>
            <a:xfrm>
              <a:off x="6913157" y="1779768"/>
              <a:ext cx="2014253" cy="1991493"/>
              <a:chOff x="6913157" y="1779768"/>
              <a:chExt cx="2014253" cy="1991493"/>
            </a:xfrm>
          </p:grpSpPr>
          <p:pic>
            <p:nvPicPr>
              <p:cNvPr id="27" name="Picture 4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38901" y="1779768"/>
                <a:ext cx="1988509" cy="99425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Trapezoid 8"/>
              <p:cNvSpPr/>
              <p:nvPr/>
            </p:nvSpPr>
            <p:spPr>
              <a:xfrm rot="10800000">
                <a:off x="6913157" y="2773916"/>
                <a:ext cx="1988509" cy="997345"/>
              </a:xfrm>
              <a:custGeom>
                <a:avLst/>
                <a:gdLst>
                  <a:gd name="connsiteX0" fmla="*/ 0 w 1988509"/>
                  <a:gd name="connsiteY0" fmla="*/ 1006870 h 1006870"/>
                  <a:gd name="connsiteX1" fmla="*/ 251718 w 1988509"/>
                  <a:gd name="connsiteY1" fmla="*/ 0 h 1006870"/>
                  <a:gd name="connsiteX2" fmla="*/ 1736792 w 1988509"/>
                  <a:gd name="connsiteY2" fmla="*/ 0 h 1006870"/>
                  <a:gd name="connsiteX3" fmla="*/ 1988509 w 1988509"/>
                  <a:gd name="connsiteY3" fmla="*/ 1006870 h 1006870"/>
                  <a:gd name="connsiteX4" fmla="*/ 0 w 1988509"/>
                  <a:gd name="connsiteY4" fmla="*/ 1006870 h 1006870"/>
                  <a:gd name="connsiteX0" fmla="*/ 0 w 1988509"/>
                  <a:gd name="connsiteY0" fmla="*/ 1006870 h 1006870"/>
                  <a:gd name="connsiteX1" fmla="*/ 251718 w 1988509"/>
                  <a:gd name="connsiteY1" fmla="*/ 0 h 1006870"/>
                  <a:gd name="connsiteX2" fmla="*/ 1231967 w 1988509"/>
                  <a:gd name="connsiteY2" fmla="*/ 9525 h 1006870"/>
                  <a:gd name="connsiteX3" fmla="*/ 1988509 w 1988509"/>
                  <a:gd name="connsiteY3" fmla="*/ 1006870 h 1006870"/>
                  <a:gd name="connsiteX4" fmla="*/ 0 w 1988509"/>
                  <a:gd name="connsiteY4" fmla="*/ 1006870 h 1006870"/>
                  <a:gd name="connsiteX0" fmla="*/ 0 w 1988509"/>
                  <a:gd name="connsiteY0" fmla="*/ 997345 h 997345"/>
                  <a:gd name="connsiteX1" fmla="*/ 651768 w 1988509"/>
                  <a:gd name="connsiteY1" fmla="*/ 0 h 997345"/>
                  <a:gd name="connsiteX2" fmla="*/ 1231967 w 1988509"/>
                  <a:gd name="connsiteY2" fmla="*/ 0 h 997345"/>
                  <a:gd name="connsiteX3" fmla="*/ 1988509 w 1988509"/>
                  <a:gd name="connsiteY3" fmla="*/ 997345 h 997345"/>
                  <a:gd name="connsiteX4" fmla="*/ 0 w 1988509"/>
                  <a:gd name="connsiteY4" fmla="*/ 997345 h 997345"/>
                  <a:gd name="connsiteX0" fmla="*/ 0 w 1988509"/>
                  <a:gd name="connsiteY0" fmla="*/ 997345 h 997345"/>
                  <a:gd name="connsiteX1" fmla="*/ 651768 w 1988509"/>
                  <a:gd name="connsiteY1" fmla="*/ 0 h 997345"/>
                  <a:gd name="connsiteX2" fmla="*/ 1260542 w 1988509"/>
                  <a:gd name="connsiteY2" fmla="*/ 0 h 997345"/>
                  <a:gd name="connsiteX3" fmla="*/ 1988509 w 1988509"/>
                  <a:gd name="connsiteY3" fmla="*/ 997345 h 997345"/>
                  <a:gd name="connsiteX4" fmla="*/ 0 w 1988509"/>
                  <a:gd name="connsiteY4" fmla="*/ 997345 h 997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8509" h="997345">
                    <a:moveTo>
                      <a:pt x="0" y="997345"/>
                    </a:moveTo>
                    <a:lnTo>
                      <a:pt x="651768" y="0"/>
                    </a:lnTo>
                    <a:lnTo>
                      <a:pt x="1260542" y="0"/>
                    </a:lnTo>
                    <a:lnTo>
                      <a:pt x="1988509" y="997345"/>
                    </a:lnTo>
                    <a:lnTo>
                      <a:pt x="0" y="997345"/>
                    </a:lnTo>
                    <a:close/>
                  </a:path>
                </a:pathLst>
              </a:custGeom>
              <a:solidFill>
                <a:schemeClr val="bg1">
                  <a:lumMod val="65000"/>
                  <a:alpha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AU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6414776" y="2333919"/>
            <a:ext cx="2487675" cy="1427651"/>
            <a:chOff x="68420" y="4321398"/>
            <a:chExt cx="3969894" cy="2278281"/>
          </a:xfrm>
        </p:grpSpPr>
        <p:grpSp>
          <p:nvGrpSpPr>
            <p:cNvPr id="34" name="Group 33"/>
            <p:cNvGrpSpPr/>
            <p:nvPr/>
          </p:nvGrpSpPr>
          <p:grpSpPr>
            <a:xfrm>
              <a:off x="68420" y="4515486"/>
              <a:ext cx="3969894" cy="2084193"/>
              <a:chOff x="3301331" y="3151852"/>
              <a:chExt cx="3969894" cy="2084193"/>
            </a:xfrm>
          </p:grpSpPr>
          <p:pic>
            <p:nvPicPr>
              <p:cNvPr id="48" name="Picture 2" descr="http://store.storeimages.cdn-apple.com/4518/as-images.apple.com/is/image/AppleInc/aos/published/images/M/AC/MACBOOKPRO/MACBOOKPRO?wid=1200&amp;hei=630&amp;fmt=jpeg&amp;qlt=95&amp;op_sharpen=0&amp;resMode=bicub&amp;op_usm=0.5,0.5,0,0&amp;iccEmbed=0&amp;layer=comp&amp;.v=1425922618098"/>
              <p:cNvPicPr>
                <a:picLocks noChangeAspect="1" noChangeArrowheads="1"/>
              </p:cNvPicPr>
              <p:nvPr/>
            </p:nvPicPr>
            <p:blipFill>
              <a:blip r:embed="rId1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01331" y="3151852"/>
                <a:ext cx="3969894" cy="20841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5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5016" y="3272172"/>
                <a:ext cx="2491200" cy="1572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5" name="Group 44"/>
            <p:cNvGrpSpPr/>
            <p:nvPr/>
          </p:nvGrpSpPr>
          <p:grpSpPr>
            <a:xfrm>
              <a:off x="1061464" y="4321398"/>
              <a:ext cx="2561767" cy="1170943"/>
              <a:chOff x="4282611" y="3003798"/>
              <a:chExt cx="2561767" cy="1170943"/>
            </a:xfrm>
          </p:grpSpPr>
          <p:pic>
            <p:nvPicPr>
              <p:cNvPr id="46" name="Picture 6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3968" y="3003798"/>
                <a:ext cx="2560410" cy="7029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" name="Trapezoid 8"/>
              <p:cNvSpPr/>
              <p:nvPr/>
            </p:nvSpPr>
            <p:spPr>
              <a:xfrm rot="10800000">
                <a:off x="4282611" y="3702047"/>
                <a:ext cx="2561767" cy="472694"/>
              </a:xfrm>
              <a:custGeom>
                <a:avLst/>
                <a:gdLst>
                  <a:gd name="connsiteX0" fmla="*/ 0 w 1988509"/>
                  <a:gd name="connsiteY0" fmla="*/ 1006870 h 1006870"/>
                  <a:gd name="connsiteX1" fmla="*/ 251718 w 1988509"/>
                  <a:gd name="connsiteY1" fmla="*/ 0 h 1006870"/>
                  <a:gd name="connsiteX2" fmla="*/ 1736792 w 1988509"/>
                  <a:gd name="connsiteY2" fmla="*/ 0 h 1006870"/>
                  <a:gd name="connsiteX3" fmla="*/ 1988509 w 1988509"/>
                  <a:gd name="connsiteY3" fmla="*/ 1006870 h 1006870"/>
                  <a:gd name="connsiteX4" fmla="*/ 0 w 1988509"/>
                  <a:gd name="connsiteY4" fmla="*/ 1006870 h 1006870"/>
                  <a:gd name="connsiteX0" fmla="*/ 0 w 1988509"/>
                  <a:gd name="connsiteY0" fmla="*/ 1006870 h 1006870"/>
                  <a:gd name="connsiteX1" fmla="*/ 251718 w 1988509"/>
                  <a:gd name="connsiteY1" fmla="*/ 0 h 1006870"/>
                  <a:gd name="connsiteX2" fmla="*/ 1231967 w 1988509"/>
                  <a:gd name="connsiteY2" fmla="*/ 9525 h 1006870"/>
                  <a:gd name="connsiteX3" fmla="*/ 1988509 w 1988509"/>
                  <a:gd name="connsiteY3" fmla="*/ 1006870 h 1006870"/>
                  <a:gd name="connsiteX4" fmla="*/ 0 w 1988509"/>
                  <a:gd name="connsiteY4" fmla="*/ 1006870 h 1006870"/>
                  <a:gd name="connsiteX0" fmla="*/ 0 w 1988509"/>
                  <a:gd name="connsiteY0" fmla="*/ 997345 h 997345"/>
                  <a:gd name="connsiteX1" fmla="*/ 651768 w 1988509"/>
                  <a:gd name="connsiteY1" fmla="*/ 0 h 997345"/>
                  <a:gd name="connsiteX2" fmla="*/ 1231967 w 1988509"/>
                  <a:gd name="connsiteY2" fmla="*/ 0 h 997345"/>
                  <a:gd name="connsiteX3" fmla="*/ 1988509 w 1988509"/>
                  <a:gd name="connsiteY3" fmla="*/ 997345 h 997345"/>
                  <a:gd name="connsiteX4" fmla="*/ 0 w 1988509"/>
                  <a:gd name="connsiteY4" fmla="*/ 997345 h 997345"/>
                  <a:gd name="connsiteX0" fmla="*/ 0 w 1988509"/>
                  <a:gd name="connsiteY0" fmla="*/ 997345 h 997345"/>
                  <a:gd name="connsiteX1" fmla="*/ 651768 w 1988509"/>
                  <a:gd name="connsiteY1" fmla="*/ 0 h 997345"/>
                  <a:gd name="connsiteX2" fmla="*/ 1260542 w 1988509"/>
                  <a:gd name="connsiteY2" fmla="*/ 0 h 997345"/>
                  <a:gd name="connsiteX3" fmla="*/ 1988509 w 1988509"/>
                  <a:gd name="connsiteY3" fmla="*/ 997345 h 997345"/>
                  <a:gd name="connsiteX4" fmla="*/ 0 w 1988509"/>
                  <a:gd name="connsiteY4" fmla="*/ 997345 h 997345"/>
                  <a:gd name="connsiteX0" fmla="*/ 0 w 1988509"/>
                  <a:gd name="connsiteY0" fmla="*/ 997345 h 997345"/>
                  <a:gd name="connsiteX1" fmla="*/ 651768 w 1988509"/>
                  <a:gd name="connsiteY1" fmla="*/ 0 h 997345"/>
                  <a:gd name="connsiteX2" fmla="*/ 1874207 w 1988509"/>
                  <a:gd name="connsiteY2" fmla="*/ 22475 h 997345"/>
                  <a:gd name="connsiteX3" fmla="*/ 1988509 w 1988509"/>
                  <a:gd name="connsiteY3" fmla="*/ 997345 h 997345"/>
                  <a:gd name="connsiteX4" fmla="*/ 0 w 1988509"/>
                  <a:gd name="connsiteY4" fmla="*/ 997345 h 997345"/>
                  <a:gd name="connsiteX0" fmla="*/ 0 w 1988509"/>
                  <a:gd name="connsiteY0" fmla="*/ 997345 h 997345"/>
                  <a:gd name="connsiteX1" fmla="*/ 1095381 w 1988509"/>
                  <a:gd name="connsiteY1" fmla="*/ 0 h 997345"/>
                  <a:gd name="connsiteX2" fmla="*/ 1874207 w 1988509"/>
                  <a:gd name="connsiteY2" fmla="*/ 22475 h 997345"/>
                  <a:gd name="connsiteX3" fmla="*/ 1988509 w 1988509"/>
                  <a:gd name="connsiteY3" fmla="*/ 997345 h 997345"/>
                  <a:gd name="connsiteX4" fmla="*/ 0 w 1988509"/>
                  <a:gd name="connsiteY4" fmla="*/ 997345 h 997345"/>
                  <a:gd name="connsiteX0" fmla="*/ 0 w 1988509"/>
                  <a:gd name="connsiteY0" fmla="*/ 997345 h 997345"/>
                  <a:gd name="connsiteX1" fmla="*/ 1095381 w 1988509"/>
                  <a:gd name="connsiteY1" fmla="*/ 0 h 997345"/>
                  <a:gd name="connsiteX2" fmla="*/ 1795343 w 1988509"/>
                  <a:gd name="connsiteY2" fmla="*/ 0 h 997345"/>
                  <a:gd name="connsiteX3" fmla="*/ 1988509 w 1988509"/>
                  <a:gd name="connsiteY3" fmla="*/ 997345 h 997345"/>
                  <a:gd name="connsiteX4" fmla="*/ 0 w 1988509"/>
                  <a:gd name="connsiteY4" fmla="*/ 997345 h 997345"/>
                  <a:gd name="connsiteX0" fmla="*/ 0 w 1988509"/>
                  <a:gd name="connsiteY0" fmla="*/ 997345 h 997345"/>
                  <a:gd name="connsiteX1" fmla="*/ 1048555 w 1988509"/>
                  <a:gd name="connsiteY1" fmla="*/ 14983 h 997345"/>
                  <a:gd name="connsiteX2" fmla="*/ 1795343 w 1988509"/>
                  <a:gd name="connsiteY2" fmla="*/ 0 h 997345"/>
                  <a:gd name="connsiteX3" fmla="*/ 1988509 w 1988509"/>
                  <a:gd name="connsiteY3" fmla="*/ 997345 h 997345"/>
                  <a:gd name="connsiteX4" fmla="*/ 0 w 1988509"/>
                  <a:gd name="connsiteY4" fmla="*/ 997345 h 997345"/>
                  <a:gd name="connsiteX0" fmla="*/ 0 w 1988509"/>
                  <a:gd name="connsiteY0" fmla="*/ 997345 h 997345"/>
                  <a:gd name="connsiteX1" fmla="*/ 1058413 w 1988509"/>
                  <a:gd name="connsiteY1" fmla="*/ 0 h 997345"/>
                  <a:gd name="connsiteX2" fmla="*/ 1795343 w 1988509"/>
                  <a:gd name="connsiteY2" fmla="*/ 0 h 997345"/>
                  <a:gd name="connsiteX3" fmla="*/ 1988509 w 1988509"/>
                  <a:gd name="connsiteY3" fmla="*/ 997345 h 997345"/>
                  <a:gd name="connsiteX4" fmla="*/ 0 w 1988509"/>
                  <a:gd name="connsiteY4" fmla="*/ 997345 h 997345"/>
                  <a:gd name="connsiteX0" fmla="*/ 0 w 1988509"/>
                  <a:gd name="connsiteY0" fmla="*/ 1109718 h 1109718"/>
                  <a:gd name="connsiteX1" fmla="*/ 1058413 w 1988509"/>
                  <a:gd name="connsiteY1" fmla="*/ 112373 h 1109718"/>
                  <a:gd name="connsiteX2" fmla="*/ 1793494 w 1988509"/>
                  <a:gd name="connsiteY2" fmla="*/ 0 h 1109718"/>
                  <a:gd name="connsiteX3" fmla="*/ 1988509 w 1988509"/>
                  <a:gd name="connsiteY3" fmla="*/ 1109718 h 1109718"/>
                  <a:gd name="connsiteX4" fmla="*/ 0 w 1988509"/>
                  <a:gd name="connsiteY4" fmla="*/ 1109718 h 1109718"/>
                  <a:gd name="connsiteX0" fmla="*/ 0 w 1988509"/>
                  <a:gd name="connsiteY0" fmla="*/ 1120954 h 1120954"/>
                  <a:gd name="connsiteX1" fmla="*/ 1047322 w 1988509"/>
                  <a:gd name="connsiteY1" fmla="*/ 0 h 1120954"/>
                  <a:gd name="connsiteX2" fmla="*/ 1793494 w 1988509"/>
                  <a:gd name="connsiteY2" fmla="*/ 11236 h 1120954"/>
                  <a:gd name="connsiteX3" fmla="*/ 1988509 w 1988509"/>
                  <a:gd name="connsiteY3" fmla="*/ 1120954 h 1120954"/>
                  <a:gd name="connsiteX4" fmla="*/ 0 w 1988509"/>
                  <a:gd name="connsiteY4" fmla="*/ 1120954 h 1120954"/>
                  <a:gd name="connsiteX0" fmla="*/ 0 w 1988509"/>
                  <a:gd name="connsiteY0" fmla="*/ 1115336 h 1115336"/>
                  <a:gd name="connsiteX1" fmla="*/ 1054716 w 1988509"/>
                  <a:gd name="connsiteY1" fmla="*/ 0 h 1115336"/>
                  <a:gd name="connsiteX2" fmla="*/ 1793494 w 1988509"/>
                  <a:gd name="connsiteY2" fmla="*/ 5618 h 1115336"/>
                  <a:gd name="connsiteX3" fmla="*/ 1988509 w 1988509"/>
                  <a:gd name="connsiteY3" fmla="*/ 1115336 h 1115336"/>
                  <a:gd name="connsiteX4" fmla="*/ 0 w 1988509"/>
                  <a:gd name="connsiteY4" fmla="*/ 1115336 h 1115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8509" h="1115336">
                    <a:moveTo>
                      <a:pt x="0" y="1115336"/>
                    </a:moveTo>
                    <a:lnTo>
                      <a:pt x="1054716" y="0"/>
                    </a:lnTo>
                    <a:lnTo>
                      <a:pt x="1793494" y="5618"/>
                    </a:lnTo>
                    <a:lnTo>
                      <a:pt x="1988509" y="1115336"/>
                    </a:lnTo>
                    <a:lnTo>
                      <a:pt x="0" y="1115336"/>
                    </a:lnTo>
                    <a:close/>
                  </a:path>
                </a:pathLst>
              </a:custGeom>
              <a:solidFill>
                <a:schemeClr val="bg1">
                  <a:lumMod val="65000"/>
                  <a:alpha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AU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7029522" y="4440941"/>
            <a:ext cx="1755585" cy="1562291"/>
            <a:chOff x="6824284" y="1803728"/>
            <a:chExt cx="3195999" cy="2844111"/>
          </a:xfrm>
        </p:grpSpPr>
        <p:grpSp>
          <p:nvGrpSpPr>
            <p:cNvPr id="51" name="Group 50"/>
            <p:cNvGrpSpPr/>
            <p:nvPr/>
          </p:nvGrpSpPr>
          <p:grpSpPr>
            <a:xfrm>
              <a:off x="6824284" y="1803728"/>
              <a:ext cx="1916280" cy="2844111"/>
              <a:chOff x="323528" y="272042"/>
              <a:chExt cx="2534871" cy="3379828"/>
            </a:xfrm>
          </p:grpSpPr>
          <p:pic>
            <p:nvPicPr>
              <p:cNvPr id="57" name="Picture 2" descr="http://tabularasalabs.com/blog/wp-content/uploads/2011/10/ipad-template-vert.png"/>
              <p:cNvPicPr>
                <a:picLocks noChangeAspect="1" noChangeArrowheads="1"/>
              </p:cNvPicPr>
              <p:nvPr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8" y="272042"/>
                <a:ext cx="2534871" cy="33798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Picture 3"/>
              <p:cNvPicPr>
                <a:picLocks noChangeAspect="1" noChangeArrowheads="1"/>
              </p:cNvPicPr>
              <p:nvPr/>
            </p:nvPicPr>
            <p:blipFill rotWithShape="1"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14" t="2473" r="16700" b="38739"/>
              <a:stretch/>
            </p:blipFill>
            <p:spPr bwMode="auto">
              <a:xfrm>
                <a:off x="726963" y="807759"/>
                <a:ext cx="1728000" cy="2308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4" name="Group 53"/>
            <p:cNvGrpSpPr/>
            <p:nvPr/>
          </p:nvGrpSpPr>
          <p:grpSpPr>
            <a:xfrm>
              <a:off x="7129218" y="2837651"/>
              <a:ext cx="2891065" cy="734236"/>
              <a:chOff x="2051720" y="1922140"/>
              <a:chExt cx="2891065" cy="734236"/>
            </a:xfrm>
          </p:grpSpPr>
          <p:pic>
            <p:nvPicPr>
              <p:cNvPr id="55" name="Picture 3"/>
              <p:cNvPicPr>
                <a:picLocks noChangeAspect="1" noChangeArrowheads="1"/>
              </p:cNvPicPr>
              <p:nvPr/>
            </p:nvPicPr>
            <p:blipFill rotWithShape="1"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8" t="9540" b="4165"/>
              <a:stretch/>
            </p:blipFill>
            <p:spPr bwMode="auto">
              <a:xfrm>
                <a:off x="2195736" y="1922140"/>
                <a:ext cx="2747049" cy="73423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Trapezoid 3"/>
              <p:cNvSpPr/>
              <p:nvPr/>
            </p:nvSpPr>
            <p:spPr>
              <a:xfrm rot="16200000" flipH="1">
                <a:off x="1751239" y="2222623"/>
                <a:ext cx="734234" cy="133272"/>
              </a:xfrm>
              <a:custGeom>
                <a:avLst/>
                <a:gdLst>
                  <a:gd name="connsiteX0" fmla="*/ 0 w 1478081"/>
                  <a:gd name="connsiteY0" fmla="*/ 403470 h 403470"/>
                  <a:gd name="connsiteX1" fmla="*/ 184902 w 1478081"/>
                  <a:gd name="connsiteY1" fmla="*/ 0 h 403470"/>
                  <a:gd name="connsiteX2" fmla="*/ 1293179 w 1478081"/>
                  <a:gd name="connsiteY2" fmla="*/ 0 h 403470"/>
                  <a:gd name="connsiteX3" fmla="*/ 1478081 w 1478081"/>
                  <a:gd name="connsiteY3" fmla="*/ 403470 h 403470"/>
                  <a:gd name="connsiteX4" fmla="*/ 0 w 1478081"/>
                  <a:gd name="connsiteY4" fmla="*/ 403470 h 403470"/>
                  <a:gd name="connsiteX0" fmla="*/ 0 w 1478081"/>
                  <a:gd name="connsiteY0" fmla="*/ 412706 h 412706"/>
                  <a:gd name="connsiteX1" fmla="*/ 184902 w 1478081"/>
                  <a:gd name="connsiteY1" fmla="*/ 9236 h 412706"/>
                  <a:gd name="connsiteX2" fmla="*/ 914488 w 1478081"/>
                  <a:gd name="connsiteY2" fmla="*/ 0 h 412706"/>
                  <a:gd name="connsiteX3" fmla="*/ 1478081 w 1478081"/>
                  <a:gd name="connsiteY3" fmla="*/ 412706 h 412706"/>
                  <a:gd name="connsiteX4" fmla="*/ 0 w 1478081"/>
                  <a:gd name="connsiteY4" fmla="*/ 412706 h 412706"/>
                  <a:gd name="connsiteX0" fmla="*/ 0 w 1478081"/>
                  <a:gd name="connsiteY0" fmla="*/ 421942 h 421942"/>
                  <a:gd name="connsiteX1" fmla="*/ 646721 w 1478081"/>
                  <a:gd name="connsiteY1" fmla="*/ 0 h 421942"/>
                  <a:gd name="connsiteX2" fmla="*/ 914488 w 1478081"/>
                  <a:gd name="connsiteY2" fmla="*/ 9236 h 421942"/>
                  <a:gd name="connsiteX3" fmla="*/ 1478081 w 1478081"/>
                  <a:gd name="connsiteY3" fmla="*/ 421942 h 421942"/>
                  <a:gd name="connsiteX4" fmla="*/ 0 w 1478081"/>
                  <a:gd name="connsiteY4" fmla="*/ 421942 h 421942"/>
                  <a:gd name="connsiteX0" fmla="*/ 0 w 2161572"/>
                  <a:gd name="connsiteY0" fmla="*/ 431178 h 431178"/>
                  <a:gd name="connsiteX1" fmla="*/ 1330212 w 2161572"/>
                  <a:gd name="connsiteY1" fmla="*/ 0 h 431178"/>
                  <a:gd name="connsiteX2" fmla="*/ 1597979 w 2161572"/>
                  <a:gd name="connsiteY2" fmla="*/ 9236 h 431178"/>
                  <a:gd name="connsiteX3" fmla="*/ 2161572 w 2161572"/>
                  <a:gd name="connsiteY3" fmla="*/ 421942 h 431178"/>
                  <a:gd name="connsiteX4" fmla="*/ 0 w 2161572"/>
                  <a:gd name="connsiteY4" fmla="*/ 431178 h 431178"/>
                  <a:gd name="connsiteX0" fmla="*/ 0 w 1875244"/>
                  <a:gd name="connsiteY0" fmla="*/ 431178 h 431178"/>
                  <a:gd name="connsiteX1" fmla="*/ 1330212 w 1875244"/>
                  <a:gd name="connsiteY1" fmla="*/ 0 h 431178"/>
                  <a:gd name="connsiteX2" fmla="*/ 1597979 w 1875244"/>
                  <a:gd name="connsiteY2" fmla="*/ 9236 h 431178"/>
                  <a:gd name="connsiteX3" fmla="*/ 1875244 w 1875244"/>
                  <a:gd name="connsiteY3" fmla="*/ 431178 h 431178"/>
                  <a:gd name="connsiteX4" fmla="*/ 0 w 1875244"/>
                  <a:gd name="connsiteY4" fmla="*/ 431178 h 431178"/>
                  <a:gd name="connsiteX0" fmla="*/ 0 w 1875244"/>
                  <a:gd name="connsiteY0" fmla="*/ 431178 h 431178"/>
                  <a:gd name="connsiteX1" fmla="*/ 1330212 w 1875244"/>
                  <a:gd name="connsiteY1" fmla="*/ 0 h 431178"/>
                  <a:gd name="connsiteX2" fmla="*/ 1550800 w 1875244"/>
                  <a:gd name="connsiteY2" fmla="*/ 2365 h 431178"/>
                  <a:gd name="connsiteX3" fmla="*/ 1875244 w 1875244"/>
                  <a:gd name="connsiteY3" fmla="*/ 431178 h 431178"/>
                  <a:gd name="connsiteX4" fmla="*/ 0 w 1875244"/>
                  <a:gd name="connsiteY4" fmla="*/ 431178 h 431178"/>
                  <a:gd name="connsiteX0" fmla="*/ 0 w 1875244"/>
                  <a:gd name="connsiteY0" fmla="*/ 585535 h 585535"/>
                  <a:gd name="connsiteX1" fmla="*/ 1330212 w 1875244"/>
                  <a:gd name="connsiteY1" fmla="*/ 154357 h 585535"/>
                  <a:gd name="connsiteX2" fmla="*/ 1648950 w 1875244"/>
                  <a:gd name="connsiteY2" fmla="*/ 0 h 585535"/>
                  <a:gd name="connsiteX3" fmla="*/ 1875244 w 1875244"/>
                  <a:gd name="connsiteY3" fmla="*/ 585535 h 585535"/>
                  <a:gd name="connsiteX4" fmla="*/ 0 w 1875244"/>
                  <a:gd name="connsiteY4" fmla="*/ 585535 h 585535"/>
                  <a:gd name="connsiteX0" fmla="*/ 0 w 1875244"/>
                  <a:gd name="connsiteY0" fmla="*/ 587899 h 587899"/>
                  <a:gd name="connsiteX1" fmla="*/ 1063804 w 1875244"/>
                  <a:gd name="connsiteY1" fmla="*/ 0 h 587899"/>
                  <a:gd name="connsiteX2" fmla="*/ 1648950 w 1875244"/>
                  <a:gd name="connsiteY2" fmla="*/ 2364 h 587899"/>
                  <a:gd name="connsiteX3" fmla="*/ 1875244 w 1875244"/>
                  <a:gd name="connsiteY3" fmla="*/ 587899 h 587899"/>
                  <a:gd name="connsiteX4" fmla="*/ 0 w 1875244"/>
                  <a:gd name="connsiteY4" fmla="*/ 587899 h 587899"/>
                  <a:gd name="connsiteX0" fmla="*/ 0 w 1875244"/>
                  <a:gd name="connsiteY0" fmla="*/ 585535 h 585535"/>
                  <a:gd name="connsiteX1" fmla="*/ 1063810 w 1875244"/>
                  <a:gd name="connsiteY1" fmla="*/ 177879 h 585535"/>
                  <a:gd name="connsiteX2" fmla="*/ 1648950 w 1875244"/>
                  <a:gd name="connsiteY2" fmla="*/ 0 h 585535"/>
                  <a:gd name="connsiteX3" fmla="*/ 1875244 w 1875244"/>
                  <a:gd name="connsiteY3" fmla="*/ 585535 h 585535"/>
                  <a:gd name="connsiteX4" fmla="*/ 0 w 1875244"/>
                  <a:gd name="connsiteY4" fmla="*/ 585535 h 585535"/>
                  <a:gd name="connsiteX0" fmla="*/ 0 w 1875244"/>
                  <a:gd name="connsiteY0" fmla="*/ 454447 h 454447"/>
                  <a:gd name="connsiteX1" fmla="*/ 1063810 w 1875244"/>
                  <a:gd name="connsiteY1" fmla="*/ 46791 h 454447"/>
                  <a:gd name="connsiteX2" fmla="*/ 1556152 w 1875244"/>
                  <a:gd name="connsiteY2" fmla="*/ -1 h 454447"/>
                  <a:gd name="connsiteX3" fmla="*/ 1875244 w 1875244"/>
                  <a:gd name="connsiteY3" fmla="*/ 454447 h 454447"/>
                  <a:gd name="connsiteX4" fmla="*/ 0 w 1875244"/>
                  <a:gd name="connsiteY4" fmla="*/ 454447 h 454447"/>
                  <a:gd name="connsiteX0" fmla="*/ 0 w 1875244"/>
                  <a:gd name="connsiteY0" fmla="*/ 407656 h 407656"/>
                  <a:gd name="connsiteX1" fmla="*/ 1063810 w 1875244"/>
                  <a:gd name="connsiteY1" fmla="*/ 0 h 407656"/>
                  <a:gd name="connsiteX2" fmla="*/ 1532950 w 1875244"/>
                  <a:gd name="connsiteY2" fmla="*/ 51519 h 407656"/>
                  <a:gd name="connsiteX3" fmla="*/ 1875244 w 1875244"/>
                  <a:gd name="connsiteY3" fmla="*/ 407656 h 407656"/>
                  <a:gd name="connsiteX4" fmla="*/ 0 w 1875244"/>
                  <a:gd name="connsiteY4" fmla="*/ 407656 h 407656"/>
                  <a:gd name="connsiteX0" fmla="*/ 0 w 1875244"/>
                  <a:gd name="connsiteY0" fmla="*/ 407656 h 407656"/>
                  <a:gd name="connsiteX1" fmla="*/ 1063810 w 1875244"/>
                  <a:gd name="connsiteY1" fmla="*/ 0 h 407656"/>
                  <a:gd name="connsiteX2" fmla="*/ 1602553 w 1875244"/>
                  <a:gd name="connsiteY2" fmla="*/ 26941 h 407656"/>
                  <a:gd name="connsiteX3" fmla="*/ 1875244 w 1875244"/>
                  <a:gd name="connsiteY3" fmla="*/ 407656 h 407656"/>
                  <a:gd name="connsiteX4" fmla="*/ 0 w 1875244"/>
                  <a:gd name="connsiteY4" fmla="*/ 407656 h 407656"/>
                  <a:gd name="connsiteX0" fmla="*/ 0 w 1875244"/>
                  <a:gd name="connsiteY0" fmla="*/ 380715 h 380715"/>
                  <a:gd name="connsiteX1" fmla="*/ 965205 w 1875244"/>
                  <a:gd name="connsiteY1" fmla="*/ 9926 h 380715"/>
                  <a:gd name="connsiteX2" fmla="*/ 1602553 w 1875244"/>
                  <a:gd name="connsiteY2" fmla="*/ 0 h 380715"/>
                  <a:gd name="connsiteX3" fmla="*/ 1875244 w 1875244"/>
                  <a:gd name="connsiteY3" fmla="*/ 380715 h 380715"/>
                  <a:gd name="connsiteX4" fmla="*/ 0 w 1875244"/>
                  <a:gd name="connsiteY4" fmla="*/ 380715 h 380715"/>
                  <a:gd name="connsiteX0" fmla="*/ 0 w 1875244"/>
                  <a:gd name="connsiteY0" fmla="*/ 383073 h 383073"/>
                  <a:gd name="connsiteX1" fmla="*/ 976810 w 1875244"/>
                  <a:gd name="connsiteY1" fmla="*/ -1 h 383073"/>
                  <a:gd name="connsiteX2" fmla="*/ 1602553 w 1875244"/>
                  <a:gd name="connsiteY2" fmla="*/ 2358 h 383073"/>
                  <a:gd name="connsiteX3" fmla="*/ 1875244 w 1875244"/>
                  <a:gd name="connsiteY3" fmla="*/ 383073 h 383073"/>
                  <a:gd name="connsiteX4" fmla="*/ 0 w 1875244"/>
                  <a:gd name="connsiteY4" fmla="*/ 383073 h 383073"/>
                  <a:gd name="connsiteX0" fmla="*/ 0 w 1875244"/>
                  <a:gd name="connsiteY0" fmla="*/ 383075 h 383075"/>
                  <a:gd name="connsiteX1" fmla="*/ 976810 w 1875244"/>
                  <a:gd name="connsiteY1" fmla="*/ 1 h 383075"/>
                  <a:gd name="connsiteX2" fmla="*/ 1602553 w 1875244"/>
                  <a:gd name="connsiteY2" fmla="*/ 2360 h 383075"/>
                  <a:gd name="connsiteX3" fmla="*/ 1875244 w 1875244"/>
                  <a:gd name="connsiteY3" fmla="*/ 383075 h 383075"/>
                  <a:gd name="connsiteX4" fmla="*/ 0 w 1875244"/>
                  <a:gd name="connsiteY4" fmla="*/ 383075 h 383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5244" h="383075">
                    <a:moveTo>
                      <a:pt x="0" y="383075"/>
                    </a:moveTo>
                    <a:lnTo>
                      <a:pt x="976810" y="1"/>
                    </a:lnTo>
                    <a:cubicBezTo>
                      <a:pt x="970783" y="4882"/>
                      <a:pt x="1393972" y="1574"/>
                      <a:pt x="1602553" y="2360"/>
                    </a:cubicBezTo>
                    <a:lnTo>
                      <a:pt x="1875244" y="383075"/>
                    </a:lnTo>
                    <a:lnTo>
                      <a:pt x="0" y="383075"/>
                    </a:lnTo>
                    <a:close/>
                  </a:path>
                </a:pathLst>
              </a:custGeom>
              <a:solidFill>
                <a:schemeClr val="bg1">
                  <a:lumMod val="65000"/>
                  <a:alpha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AU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7210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:thm15="http://schemas.microsoft.com/office/thememl/2012/main" xmlns="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104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13</cp:revision>
  <dcterms:created xsi:type="dcterms:W3CDTF">2016-08-24T23:10:45Z</dcterms:created>
  <dcterms:modified xsi:type="dcterms:W3CDTF">2016-11-25T05:58:07Z</dcterms:modified>
</cp:coreProperties>
</file>