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5" r:id="rId1"/>
  </p:sldMasterIdLst>
  <p:sldIdLst>
    <p:sldId id="263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BAA12-83AD-4BA5-B1F6-E4D4528283D6}" type="datetimeFigureOut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25/11/2016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32F9D-D9DC-476A-87C7-8BAC33E06A04}" type="slidenum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9972602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>
        <p15:guide id="5" orient="horz" pos="2160" userDrawn="1">
          <p15:clr>
            <a:srgbClr val="FBAE40"/>
          </p15:clr>
        </p15:guide>
        <p15:guide id="6" pos="288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BAA12-83AD-4BA5-B1F6-E4D4528283D6}" type="datetimeFigureOut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25/11/2016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32F9D-D9DC-476A-87C7-8BAC33E06A04}" type="slidenum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78764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BAA12-83AD-4BA5-B1F6-E4D4528283D6}" type="datetimeFigureOut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25/11/2016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32F9D-D9DC-476A-87C7-8BAC33E06A04}" type="slidenum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0274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BAA12-83AD-4BA5-B1F6-E4D4528283D6}" type="datetimeFigureOut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25/11/2016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32F9D-D9DC-476A-87C7-8BAC33E06A04}" type="slidenum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91298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BAA12-83AD-4BA5-B1F6-E4D4528283D6}" type="datetimeFigureOut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25/11/2016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32F9D-D9DC-476A-87C7-8BAC33E06A04}" type="slidenum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27931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BAA12-83AD-4BA5-B1F6-E4D4528283D6}" type="datetimeFigureOut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25/11/2016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32F9D-D9DC-476A-87C7-8BAC33E06A04}" type="slidenum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6866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BAA12-83AD-4BA5-B1F6-E4D4528283D6}" type="datetimeFigureOut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25/11/2016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32F9D-D9DC-476A-87C7-8BAC33E06A04}" type="slidenum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13318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BAA12-83AD-4BA5-B1F6-E4D4528283D6}" type="datetimeFigureOut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25/11/2016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32F9D-D9DC-476A-87C7-8BAC33E06A04}" type="slidenum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89386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BAA12-83AD-4BA5-B1F6-E4D4528283D6}" type="datetimeFigureOut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25/11/2016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32F9D-D9DC-476A-87C7-8BAC33E06A04}" type="slidenum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78411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BAA12-83AD-4BA5-B1F6-E4D4528283D6}" type="datetimeFigureOut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25/11/2016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32F9D-D9DC-476A-87C7-8BAC33E06A04}" type="slidenum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81969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566361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BAA12-83AD-4BA5-B1F6-E4D4528283D6}" type="datetimeFigureOut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25/11/2016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32F9D-D9DC-476A-87C7-8BAC33E06A04}" type="slidenum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91467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00ABAA12-83AD-4BA5-B1F6-E4D4528283D6}" type="datetimeFigureOut">
              <a:rPr lang="en-AU" smtClean="0">
                <a:solidFill>
                  <a:prstClr val="black">
                    <a:tint val="75000"/>
                  </a:prstClr>
                </a:solidFill>
              </a:rPr>
              <a:pPr defTabSz="457200"/>
              <a:t>25/11/2016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22332F9D-D9DC-476A-87C7-8BAC33E06A04}" type="slidenum">
              <a:rPr lang="en-AU" smtClean="0">
                <a:solidFill>
                  <a:prstClr val="black">
                    <a:tint val="75000"/>
                  </a:prstClr>
                </a:solidFill>
              </a:rPr>
              <a:pPr defTabSz="457200"/>
              <a:t>‹#›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3818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6" r:id="rId1"/>
    <p:sldLayoutId id="2147483727" r:id="rId2"/>
    <p:sldLayoutId id="2147483728" r:id="rId3"/>
    <p:sldLayoutId id="2147483729" r:id="rId4"/>
    <p:sldLayoutId id="2147483730" r:id="rId5"/>
    <p:sldLayoutId id="2147483731" r:id="rId6"/>
    <p:sldLayoutId id="2147483732" r:id="rId7"/>
    <p:sldLayoutId id="2147483733" r:id="rId8"/>
    <p:sldLayoutId id="2147483734" r:id="rId9"/>
    <p:sldLayoutId id="2147483735" r:id="rId10"/>
    <p:sldLayoutId id="2147483736" r:id="rId11"/>
    <p:sldLayoutId id="2147483737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 xmlns="">
        <p15:guide id="8" orient="horz" pos="2160" userDrawn="1">
          <p15:clr>
            <a:srgbClr val="F26B43"/>
          </p15:clr>
        </p15:guide>
        <p15:guide id="9" pos="2880" userDrawn="1">
          <p15:clr>
            <a:srgbClr val="F26B43"/>
          </p15:clr>
        </p15:guide>
        <p15:guide id="10" pos="363" userDrawn="1">
          <p15:clr>
            <a:srgbClr val="F26B43"/>
          </p15:clr>
        </p15:guide>
        <p15:guide id="11" pos="5397" userDrawn="1">
          <p15:clr>
            <a:srgbClr val="F26B43"/>
          </p15:clr>
        </p15:guide>
        <p15:guide id="12" orient="horz" pos="368" userDrawn="1">
          <p15:clr>
            <a:srgbClr val="F26B43"/>
          </p15:clr>
        </p15:guide>
        <p15:guide id="13" orient="horz" pos="3952" userDrawn="1">
          <p15:clr>
            <a:srgbClr val="F26B43"/>
          </p15:clr>
        </p15:guide>
        <p15:guide id="14" orient="horz" pos="867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0.jpeg"/><Relationship Id="rId18" Type="http://schemas.openxmlformats.org/officeDocument/2006/relationships/image" Target="../media/image14.png"/><Relationship Id="rId3" Type="http://schemas.openxmlformats.org/officeDocument/2006/relationships/image" Target="../media/image2.png"/><Relationship Id="rId7" Type="http://schemas.microsoft.com/office/2007/relationships/hdphoto" Target="../media/hdphoto1.wdp"/><Relationship Id="rId12" Type="http://schemas.openxmlformats.org/officeDocument/2006/relationships/image" Target="../media/image9.png"/><Relationship Id="rId17" Type="http://schemas.openxmlformats.org/officeDocument/2006/relationships/image" Target="../media/image13.png"/><Relationship Id="rId2" Type="http://schemas.openxmlformats.org/officeDocument/2006/relationships/image" Target="../media/image1.png"/><Relationship Id="rId16" Type="http://schemas.openxmlformats.org/officeDocument/2006/relationships/image" Target="../media/image1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microsoft.com/office/2007/relationships/hdphoto" Target="../media/hdphoto2.wdp"/><Relationship Id="rId5" Type="http://schemas.openxmlformats.org/officeDocument/2006/relationships/image" Target="../media/image4.png"/><Relationship Id="rId15" Type="http://schemas.microsoft.com/office/2007/relationships/hdphoto" Target="../media/hdphoto3.wdp"/><Relationship Id="rId10" Type="http://schemas.openxmlformats.org/officeDocument/2006/relationships/image" Target="../media/image8.png"/><Relationship Id="rId19" Type="http://schemas.openxmlformats.org/officeDocument/2006/relationships/image" Target="../media/image15.png"/><Relationship Id="rId4" Type="http://schemas.openxmlformats.org/officeDocument/2006/relationships/image" Target="../media/image3.png"/><Relationship Id="rId9" Type="http://schemas.openxmlformats.org/officeDocument/2006/relationships/image" Target="../media/image7.png"/><Relationship Id="rId1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050692" y="0"/>
            <a:ext cx="4093308" cy="6858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cxnSp>
        <p:nvCxnSpPr>
          <p:cNvPr id="3" name="Straight Connector 2"/>
          <p:cNvCxnSpPr/>
          <p:nvPr/>
        </p:nvCxnSpPr>
        <p:spPr>
          <a:xfrm>
            <a:off x="4118479" y="1098910"/>
            <a:ext cx="965200" cy="0"/>
          </a:xfrm>
          <a:prstGeom prst="line">
            <a:avLst/>
          </a:prstGeom>
          <a:ln w="19050"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1557624" y="1510397"/>
            <a:ext cx="3493068" cy="925015"/>
          </a:xfrm>
          <a:prstGeom prst="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176213" indent="-176213" defTabSz="457200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/>
            </a:pPr>
            <a:r>
              <a:rPr lang="en-AU" altLang="en-US" sz="1150" dirty="0">
                <a:solidFill>
                  <a:srgbClr val="404040"/>
                </a:solidFill>
                <a:latin typeface="Open Sans Light"/>
                <a:ea typeface="MS PGothic" pitchFamily="34" charset="-128"/>
                <a:cs typeface="Open Sans Light"/>
              </a:rPr>
              <a:t>To generate &amp; maintain awareness of the new A-Class facelift to a relevant, in-market audience</a:t>
            </a:r>
          </a:p>
          <a:p>
            <a:pPr marL="176213" indent="-176213" defTabSz="457200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/>
            </a:pPr>
            <a:r>
              <a:rPr lang="en-AU" altLang="en-US" sz="1150" dirty="0">
                <a:solidFill>
                  <a:srgbClr val="404040"/>
                </a:solidFill>
                <a:latin typeface="Open Sans Light"/>
                <a:ea typeface="MS PGothic" pitchFamily="34" charset="-128"/>
                <a:cs typeface="Open Sans Light"/>
              </a:rPr>
              <a:t>Increase brand consideration of the Mercedes-Benz A-Class</a:t>
            </a:r>
          </a:p>
        </p:txBody>
      </p:sp>
      <p:sp>
        <p:nvSpPr>
          <p:cNvPr id="28" name="Title 1"/>
          <p:cNvSpPr txBox="1">
            <a:spLocks/>
          </p:cNvSpPr>
          <p:nvPr/>
        </p:nvSpPr>
        <p:spPr>
          <a:xfrm>
            <a:off x="457200" y="274638"/>
            <a:ext cx="8229600" cy="778098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AU" sz="2400" dirty="0" smtClean="0">
                <a:solidFill>
                  <a:srgbClr val="007AC2"/>
                </a:solidFill>
                <a:latin typeface="Open Sans Condensed Bold"/>
                <a:ea typeface="Open Sans Semibold" panose="020B0706030804020204" pitchFamily="34" charset="0"/>
                <a:cs typeface="Open Sans Condensed Bold"/>
              </a:rPr>
              <a:t>CASE STUDY: </a:t>
            </a:r>
          </a:p>
          <a:p>
            <a:pPr algn="l"/>
            <a:r>
              <a:rPr lang="en-AU" sz="2400" dirty="0" smtClean="0">
                <a:solidFill>
                  <a:srgbClr val="007AC2"/>
                </a:solidFill>
                <a:latin typeface="Open Sans Condensed Bold"/>
                <a:ea typeface="Open Sans Semibold" panose="020B0706030804020204" pitchFamily="34" charset="0"/>
                <a:cs typeface="Open Sans Condensed Bold"/>
              </a:rPr>
              <a:t>CONTENT </a:t>
            </a:r>
            <a:r>
              <a:rPr lang="en-AU" sz="2400" dirty="0" smtClean="0">
                <a:solidFill>
                  <a:srgbClr val="007AC2"/>
                </a:solidFill>
                <a:latin typeface="Open Sans Condensed Bold"/>
                <a:ea typeface="Open Sans Semibold" panose="020B0706030804020204" pitchFamily="34" charset="0"/>
                <a:cs typeface="Open Sans Condensed Bold"/>
              </a:rPr>
              <a:t>AMP</a:t>
            </a:r>
            <a:endParaRPr lang="en-AU" sz="2350" dirty="0">
              <a:solidFill>
                <a:srgbClr val="007AC2"/>
              </a:solidFill>
              <a:latin typeface="Open Sans Condensed Bold"/>
              <a:ea typeface="Open Sans Semibold" panose="020B0706030804020204" pitchFamily="34" charset="0"/>
              <a:cs typeface="Open Sans Condensed Bold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539552" y="1052736"/>
            <a:ext cx="1198575" cy="45719"/>
          </a:xfrm>
          <a:prstGeom prst="rect">
            <a:avLst/>
          </a:prstGeom>
          <a:solidFill>
            <a:srgbClr val="007A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>
              <a:solidFill>
                <a:prstClr val="white"/>
              </a:solidFill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344028" y="1476930"/>
            <a:ext cx="118449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/>
            <a:r>
              <a:rPr lang="en-AU" sz="1600" b="1" dirty="0">
                <a:solidFill>
                  <a:schemeClr val="tx2"/>
                </a:solidFill>
                <a:cs typeface="Open Sans"/>
              </a:rPr>
              <a:t>Objective</a:t>
            </a:r>
          </a:p>
        </p:txBody>
      </p:sp>
      <p:pic>
        <p:nvPicPr>
          <p:cNvPr id="53" name="Picture 5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467" y="1778793"/>
            <a:ext cx="713612" cy="713612"/>
          </a:xfrm>
          <a:prstGeom prst="rect">
            <a:avLst/>
          </a:prstGeom>
        </p:spPr>
      </p:pic>
      <p:pic>
        <p:nvPicPr>
          <p:cNvPr id="35" name="Picture 3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6585" y="4530877"/>
            <a:ext cx="739377" cy="739377"/>
          </a:xfrm>
          <a:prstGeom prst="rect">
            <a:avLst/>
          </a:prstGeom>
        </p:spPr>
      </p:pic>
      <p:pic>
        <p:nvPicPr>
          <p:cNvPr id="36" name="Picture 3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3359" y="3071369"/>
            <a:ext cx="685829" cy="685829"/>
          </a:xfrm>
          <a:prstGeom prst="rect">
            <a:avLst/>
          </a:prstGeom>
        </p:spPr>
      </p:pic>
      <p:sp>
        <p:nvSpPr>
          <p:cNvPr id="37" name="Rectangle 36"/>
          <p:cNvSpPr/>
          <p:nvPr/>
        </p:nvSpPr>
        <p:spPr>
          <a:xfrm>
            <a:off x="1560604" y="2765553"/>
            <a:ext cx="3512607" cy="1022035"/>
          </a:xfrm>
          <a:prstGeom prst="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176213" indent="-176213" defTabSz="457200">
              <a:spcBef>
                <a:spcPts val="300"/>
              </a:spcBef>
              <a:spcAft>
                <a:spcPts val="300"/>
              </a:spcAft>
              <a:buClr>
                <a:prstClr val="black">
                  <a:lumMod val="75000"/>
                  <a:lumOff val="25000"/>
                </a:prstClr>
              </a:buClr>
              <a:buFont typeface="Arial" panose="020B0604020202020204" pitchFamily="34" charset="0"/>
              <a:buChar char="•"/>
              <a:defRPr/>
            </a:pPr>
            <a:r>
              <a:rPr lang="en-AU" sz="1150" dirty="0">
                <a:solidFill>
                  <a:srgbClr val="404040"/>
                </a:solidFill>
                <a:latin typeface="Open Sans Light"/>
                <a:ea typeface="MS PGothic" pitchFamily="34" charset="-128"/>
                <a:cs typeface="Open Sans Light"/>
              </a:rPr>
              <a:t>Distribute and amplify influential </a:t>
            </a:r>
            <a:r>
              <a:rPr lang="en-AU" sz="1150" dirty="0" err="1">
                <a:solidFill>
                  <a:srgbClr val="404040"/>
                </a:solidFill>
                <a:latin typeface="Open Sans Light"/>
                <a:ea typeface="MS PGothic" pitchFamily="34" charset="-128"/>
                <a:cs typeface="Open Sans Light"/>
              </a:rPr>
              <a:t>carsales</a:t>
            </a:r>
            <a:r>
              <a:rPr lang="en-AU" sz="1150" dirty="0">
                <a:solidFill>
                  <a:srgbClr val="404040"/>
                </a:solidFill>
                <a:latin typeface="Open Sans Light"/>
                <a:ea typeface="MS PGothic" pitchFamily="34" charset="-128"/>
                <a:cs typeface="Open Sans Light"/>
              </a:rPr>
              <a:t> editorial through Content Amplification to targeted and engaged audience across multiple devices both On and Off Network, through Social, and via the </a:t>
            </a:r>
            <a:r>
              <a:rPr lang="en-AU" sz="1150" dirty="0" err="1">
                <a:solidFill>
                  <a:srgbClr val="404040"/>
                </a:solidFill>
                <a:latin typeface="Open Sans Light"/>
                <a:ea typeface="MS PGothic" pitchFamily="34" charset="-128"/>
                <a:cs typeface="Open Sans Light"/>
              </a:rPr>
              <a:t>carsales</a:t>
            </a:r>
            <a:r>
              <a:rPr lang="en-AU" sz="1150" dirty="0">
                <a:solidFill>
                  <a:srgbClr val="404040"/>
                </a:solidFill>
                <a:latin typeface="Open Sans Light"/>
                <a:ea typeface="MS PGothic" pitchFamily="34" charset="-128"/>
                <a:cs typeface="Open Sans Light"/>
              </a:rPr>
              <a:t> </a:t>
            </a:r>
            <a:r>
              <a:rPr lang="en-AU" sz="1150" dirty="0" err="1">
                <a:solidFill>
                  <a:srgbClr val="404040"/>
                </a:solidFill>
                <a:latin typeface="Open Sans Light"/>
                <a:ea typeface="MS PGothic" pitchFamily="34" charset="-128"/>
                <a:cs typeface="Open Sans Light"/>
              </a:rPr>
              <a:t>eDM</a:t>
            </a:r>
            <a:endParaRPr lang="en-AU" sz="1150" dirty="0">
              <a:solidFill>
                <a:srgbClr val="404040"/>
              </a:solidFill>
              <a:latin typeface="Open Sans Light"/>
              <a:ea typeface="MS PGothic" pitchFamily="34" charset="-128"/>
              <a:cs typeface="Open Sans Light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344028" y="2734986"/>
            <a:ext cx="118449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/>
            <a:r>
              <a:rPr lang="en-AU" sz="1600" b="1" dirty="0">
                <a:solidFill>
                  <a:schemeClr val="tx2"/>
                </a:solidFill>
                <a:cs typeface="Open Sans"/>
              </a:rPr>
              <a:t>Solution</a:t>
            </a:r>
          </a:p>
        </p:txBody>
      </p:sp>
      <p:sp>
        <p:nvSpPr>
          <p:cNvPr id="39" name="Rectangle 38"/>
          <p:cNvSpPr/>
          <p:nvPr/>
        </p:nvSpPr>
        <p:spPr>
          <a:xfrm>
            <a:off x="1560604" y="4207353"/>
            <a:ext cx="3512607" cy="1485233"/>
          </a:xfrm>
          <a:prstGeom prst="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171450" indent="-171450" defTabSz="457200">
              <a:spcBef>
                <a:spcPts val="300"/>
              </a:spcBef>
              <a:spcAft>
                <a:spcPts val="300"/>
              </a:spcAft>
              <a:buFont typeface="Arial"/>
              <a:buChar char="•"/>
              <a:defRPr/>
            </a:pPr>
            <a:r>
              <a:rPr lang="en-AU" sz="1150" dirty="0">
                <a:solidFill>
                  <a:srgbClr val="404040"/>
                </a:solidFill>
                <a:latin typeface="Open Sans Semibold"/>
                <a:ea typeface="MS PGothic" pitchFamily="34" charset="-128"/>
                <a:cs typeface="Open Sans Semibold"/>
              </a:rPr>
              <a:t>100% increase in article views</a:t>
            </a:r>
            <a:r>
              <a:rPr lang="en-AU" sz="1150" dirty="0">
                <a:solidFill>
                  <a:srgbClr val="404040"/>
                </a:solidFill>
                <a:latin typeface="Open Sans Light"/>
                <a:ea typeface="MS PGothic" pitchFamily="34" charset="-128"/>
                <a:cs typeface="Open Sans Light"/>
              </a:rPr>
              <a:t> during the Content Amplification campaign period compared to the PCP</a:t>
            </a:r>
          </a:p>
          <a:p>
            <a:pPr marL="171450" indent="-171450" defTabSz="457200">
              <a:spcBef>
                <a:spcPts val="300"/>
              </a:spcBef>
              <a:spcAft>
                <a:spcPts val="300"/>
              </a:spcAft>
              <a:buFont typeface="Arial"/>
              <a:buChar char="•"/>
              <a:defRPr/>
            </a:pPr>
            <a:r>
              <a:rPr lang="en-AU" sz="1150" dirty="0">
                <a:solidFill>
                  <a:srgbClr val="404040"/>
                </a:solidFill>
                <a:latin typeface="Open Sans Semibold"/>
                <a:ea typeface="MS PGothic" pitchFamily="34" charset="-128"/>
                <a:cs typeface="Open Sans Semibold"/>
              </a:rPr>
              <a:t>2 minutes, 12 seconds</a:t>
            </a:r>
            <a:r>
              <a:rPr lang="en-AU" sz="1150" dirty="0">
                <a:solidFill>
                  <a:srgbClr val="404040"/>
                </a:solidFill>
                <a:latin typeface="Open Sans Light"/>
                <a:ea typeface="MS PGothic" pitchFamily="34" charset="-128"/>
                <a:cs typeface="Open Sans Light"/>
              </a:rPr>
              <a:t> average time spent engaging with the article</a:t>
            </a:r>
          </a:p>
          <a:p>
            <a:pPr marL="171450" indent="-171450" defTabSz="457200">
              <a:spcBef>
                <a:spcPts val="300"/>
              </a:spcBef>
              <a:spcAft>
                <a:spcPts val="300"/>
              </a:spcAft>
              <a:buFont typeface="Arial"/>
              <a:buChar char="•"/>
              <a:defRPr/>
            </a:pPr>
            <a:r>
              <a:rPr lang="en-AU" sz="1150" dirty="0">
                <a:solidFill>
                  <a:srgbClr val="404040"/>
                </a:solidFill>
                <a:latin typeface="Open Sans Semibold"/>
                <a:ea typeface="MS PGothic" pitchFamily="34" charset="-128"/>
                <a:cs typeface="Open Sans Semibold"/>
              </a:rPr>
              <a:t>6.1x higher engagement </a:t>
            </a:r>
            <a:r>
              <a:rPr lang="en-AU" sz="1150" dirty="0">
                <a:solidFill>
                  <a:srgbClr val="404040"/>
                </a:solidFill>
                <a:latin typeface="Open Sans Light"/>
                <a:ea typeface="MS PGothic" pitchFamily="34" charset="-128"/>
                <a:cs typeface="Open Sans Light"/>
              </a:rPr>
              <a:t>(CTR) on the Native drivers </a:t>
            </a:r>
            <a:r>
              <a:rPr lang="en-AU" sz="1150" dirty="0" smtClean="0">
                <a:solidFill>
                  <a:srgbClr val="404040"/>
                </a:solidFill>
                <a:latin typeface="Open Sans Light"/>
                <a:ea typeface="MS PGothic" pitchFamily="34" charset="-128"/>
                <a:cs typeface="Open Sans Light"/>
              </a:rPr>
              <a:t>versus </a:t>
            </a:r>
            <a:r>
              <a:rPr lang="en-AU" sz="1150" dirty="0">
                <a:solidFill>
                  <a:srgbClr val="404040"/>
                </a:solidFill>
                <a:latin typeface="Open Sans Light"/>
                <a:ea typeface="MS PGothic" pitchFamily="34" charset="-128"/>
                <a:cs typeface="Open Sans Light"/>
              </a:rPr>
              <a:t>standard display banners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344028" y="4176786"/>
            <a:ext cx="118449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/>
            <a:r>
              <a:rPr lang="en-AU" sz="1600" b="1" dirty="0">
                <a:solidFill>
                  <a:schemeClr val="tx2"/>
                </a:solidFill>
                <a:cs typeface="Open Sans"/>
              </a:rPr>
              <a:t>Results</a:t>
            </a:r>
          </a:p>
        </p:txBody>
      </p:sp>
      <p:grpSp>
        <p:nvGrpSpPr>
          <p:cNvPr id="19" name="Group 18"/>
          <p:cNvGrpSpPr/>
          <p:nvPr/>
        </p:nvGrpSpPr>
        <p:grpSpPr>
          <a:xfrm>
            <a:off x="5436096" y="3756109"/>
            <a:ext cx="2401683" cy="2271648"/>
            <a:chOff x="5220072" y="2283718"/>
            <a:chExt cx="3616821" cy="3170668"/>
          </a:xfrm>
        </p:grpSpPr>
        <p:pic>
          <p:nvPicPr>
            <p:cNvPr id="20" name="Picture 4" descr="http://responsive-versus-adaptive.de/images/Desktop.png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20072" y="2283718"/>
              <a:ext cx="3616821" cy="317066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21" name="Group 20"/>
            <p:cNvGrpSpPr/>
            <p:nvPr/>
          </p:nvGrpSpPr>
          <p:grpSpPr>
            <a:xfrm>
              <a:off x="5324790" y="2431784"/>
              <a:ext cx="3407381" cy="1923036"/>
              <a:chOff x="5324790" y="2431784"/>
              <a:chExt cx="3407381" cy="1923036"/>
            </a:xfrm>
          </p:grpSpPr>
          <p:pic>
            <p:nvPicPr>
              <p:cNvPr id="22" name="Picture 3" descr="C:\Users\emily.france\AppData\Local\Microsoft\Windows\Temporary Internet Files\Content.Outlook\OBK2LK4E\MercAClass_Video_smh com au.png"/>
              <p:cNvPicPr>
                <a:picLocks noChangeAspect="1" noChangeArrowheads="1"/>
              </p:cNvPicPr>
              <p:nvPr/>
            </p:nvPicPr>
            <p:blipFill rotWithShape="1">
              <a:blip r:embed="rId6" cstate="print">
                <a:extLst>
                  <a:ext uri="{BEBA8EAE-BF5A-486C-A8C5-ECC9F3942E4B}">
                    <a14:imgProps xmlns:a14="http://schemas.microsoft.com/office/drawing/2010/main">
                      <a14:imgLayer r:embed="rId7">
                        <a14:imgEffect>
                          <a14:saturation sat="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6577" t="7122" r="293" b="18625"/>
              <a:stretch/>
            </p:blipFill>
            <p:spPr bwMode="auto">
              <a:xfrm>
                <a:off x="5324790" y="2431784"/>
                <a:ext cx="3407381" cy="1923036"/>
              </a:xfrm>
              <a:prstGeom prst="rect">
                <a:avLst/>
              </a:prstGeom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  <a:effectLst>
                <a:outerShdw blurRad="292100" dist="139700" dir="2700000" algn="tl" rotWithShape="0">
                  <a:srgbClr val="333333">
                    <a:alpha val="65000"/>
                  </a:srgb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23" name="Picture 4"/>
              <p:cNvPicPr>
                <a:picLocks noChangeAspect="1" noChangeArrowheads="1"/>
              </p:cNvPicPr>
              <p:nvPr/>
            </p:nvPicPr>
            <p:blipFill>
              <a:blip r:embed="rId8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625802" y="2731743"/>
                <a:ext cx="1887041" cy="10842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</p:grpSp>
      <p:grpSp>
        <p:nvGrpSpPr>
          <p:cNvPr id="24" name="Group 23"/>
          <p:cNvGrpSpPr/>
          <p:nvPr/>
        </p:nvGrpSpPr>
        <p:grpSpPr>
          <a:xfrm>
            <a:off x="5442755" y="836712"/>
            <a:ext cx="2266427" cy="2288338"/>
            <a:chOff x="5462815" y="1779768"/>
            <a:chExt cx="3616821" cy="3651787"/>
          </a:xfrm>
        </p:grpSpPr>
        <p:grpSp>
          <p:nvGrpSpPr>
            <p:cNvPr id="25" name="Group 24"/>
            <p:cNvGrpSpPr/>
            <p:nvPr/>
          </p:nvGrpSpPr>
          <p:grpSpPr>
            <a:xfrm>
              <a:off x="5462815" y="2260887"/>
              <a:ext cx="3616821" cy="3170668"/>
              <a:chOff x="5462815" y="2260887"/>
              <a:chExt cx="3616821" cy="3170668"/>
            </a:xfrm>
          </p:grpSpPr>
          <p:pic>
            <p:nvPicPr>
              <p:cNvPr id="31" name="Picture 4" descr="http://responsive-versus-adaptive.de/images/Desktop.png"/>
              <p:cNvPicPr>
                <a:picLocks noChangeAspect="1" noChangeArrowheads="1"/>
              </p:cNvPicPr>
              <p:nvPr/>
            </p:nvPicPr>
            <p:blipFill>
              <a:blip r:embed="rId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462815" y="2260887"/>
                <a:ext cx="3616821" cy="3170668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32" name="Picture 3"/>
              <p:cNvPicPr>
                <a:picLocks noChangeAspect="1" noChangeArrowheads="1"/>
              </p:cNvPicPr>
              <p:nvPr/>
            </p:nvPicPr>
            <p:blipFill rotWithShape="1">
              <a:blip r:embed="rId10" cstate="print">
                <a:extLst>
                  <a:ext uri="{BEBA8EAE-BF5A-486C-A8C5-ECC9F3942E4B}">
                    <a14:imgProps xmlns:a14="http://schemas.microsoft.com/office/drawing/2010/main">
                      <a14:imgLayer r:embed="rId11">
                        <a14:imgEffect>
                          <a14:saturation sat="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b="5930"/>
              <a:stretch/>
            </p:blipFill>
            <p:spPr bwMode="auto">
              <a:xfrm>
                <a:off x="5584625" y="2348882"/>
                <a:ext cx="3373200" cy="199766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grpSp>
          <p:nvGrpSpPr>
            <p:cNvPr id="26" name="Group 25"/>
            <p:cNvGrpSpPr/>
            <p:nvPr/>
          </p:nvGrpSpPr>
          <p:grpSpPr>
            <a:xfrm>
              <a:off x="6913157" y="1779768"/>
              <a:ext cx="2014253" cy="1991493"/>
              <a:chOff x="6913157" y="1779768"/>
              <a:chExt cx="2014253" cy="1991493"/>
            </a:xfrm>
          </p:grpSpPr>
          <p:pic>
            <p:nvPicPr>
              <p:cNvPr id="27" name="Picture 4"/>
              <p:cNvPicPr>
                <a:picLocks noChangeAspect="1" noChangeArrowheads="1"/>
              </p:cNvPicPr>
              <p:nvPr/>
            </p:nvPicPr>
            <p:blipFill>
              <a:blip r:embed="rId1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938901" y="1779768"/>
                <a:ext cx="1988509" cy="994255"/>
              </a:xfrm>
              <a:prstGeom prst="rect">
                <a:avLst/>
              </a:prstGeom>
              <a:noFill/>
              <a:ln>
                <a:noFill/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30" name="Trapezoid 8"/>
              <p:cNvSpPr/>
              <p:nvPr/>
            </p:nvSpPr>
            <p:spPr>
              <a:xfrm rot="10800000">
                <a:off x="6913157" y="2773916"/>
                <a:ext cx="1988509" cy="997345"/>
              </a:xfrm>
              <a:custGeom>
                <a:avLst/>
                <a:gdLst>
                  <a:gd name="connsiteX0" fmla="*/ 0 w 1988509"/>
                  <a:gd name="connsiteY0" fmla="*/ 1006870 h 1006870"/>
                  <a:gd name="connsiteX1" fmla="*/ 251718 w 1988509"/>
                  <a:gd name="connsiteY1" fmla="*/ 0 h 1006870"/>
                  <a:gd name="connsiteX2" fmla="*/ 1736792 w 1988509"/>
                  <a:gd name="connsiteY2" fmla="*/ 0 h 1006870"/>
                  <a:gd name="connsiteX3" fmla="*/ 1988509 w 1988509"/>
                  <a:gd name="connsiteY3" fmla="*/ 1006870 h 1006870"/>
                  <a:gd name="connsiteX4" fmla="*/ 0 w 1988509"/>
                  <a:gd name="connsiteY4" fmla="*/ 1006870 h 1006870"/>
                  <a:gd name="connsiteX0" fmla="*/ 0 w 1988509"/>
                  <a:gd name="connsiteY0" fmla="*/ 1006870 h 1006870"/>
                  <a:gd name="connsiteX1" fmla="*/ 251718 w 1988509"/>
                  <a:gd name="connsiteY1" fmla="*/ 0 h 1006870"/>
                  <a:gd name="connsiteX2" fmla="*/ 1231967 w 1988509"/>
                  <a:gd name="connsiteY2" fmla="*/ 9525 h 1006870"/>
                  <a:gd name="connsiteX3" fmla="*/ 1988509 w 1988509"/>
                  <a:gd name="connsiteY3" fmla="*/ 1006870 h 1006870"/>
                  <a:gd name="connsiteX4" fmla="*/ 0 w 1988509"/>
                  <a:gd name="connsiteY4" fmla="*/ 1006870 h 1006870"/>
                  <a:gd name="connsiteX0" fmla="*/ 0 w 1988509"/>
                  <a:gd name="connsiteY0" fmla="*/ 997345 h 997345"/>
                  <a:gd name="connsiteX1" fmla="*/ 651768 w 1988509"/>
                  <a:gd name="connsiteY1" fmla="*/ 0 h 997345"/>
                  <a:gd name="connsiteX2" fmla="*/ 1231967 w 1988509"/>
                  <a:gd name="connsiteY2" fmla="*/ 0 h 997345"/>
                  <a:gd name="connsiteX3" fmla="*/ 1988509 w 1988509"/>
                  <a:gd name="connsiteY3" fmla="*/ 997345 h 997345"/>
                  <a:gd name="connsiteX4" fmla="*/ 0 w 1988509"/>
                  <a:gd name="connsiteY4" fmla="*/ 997345 h 997345"/>
                  <a:gd name="connsiteX0" fmla="*/ 0 w 1988509"/>
                  <a:gd name="connsiteY0" fmla="*/ 997345 h 997345"/>
                  <a:gd name="connsiteX1" fmla="*/ 651768 w 1988509"/>
                  <a:gd name="connsiteY1" fmla="*/ 0 h 997345"/>
                  <a:gd name="connsiteX2" fmla="*/ 1260542 w 1988509"/>
                  <a:gd name="connsiteY2" fmla="*/ 0 h 997345"/>
                  <a:gd name="connsiteX3" fmla="*/ 1988509 w 1988509"/>
                  <a:gd name="connsiteY3" fmla="*/ 997345 h 997345"/>
                  <a:gd name="connsiteX4" fmla="*/ 0 w 1988509"/>
                  <a:gd name="connsiteY4" fmla="*/ 997345 h 99734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988509" h="997345">
                    <a:moveTo>
                      <a:pt x="0" y="997345"/>
                    </a:moveTo>
                    <a:lnTo>
                      <a:pt x="651768" y="0"/>
                    </a:lnTo>
                    <a:lnTo>
                      <a:pt x="1260542" y="0"/>
                    </a:lnTo>
                    <a:lnTo>
                      <a:pt x="1988509" y="997345"/>
                    </a:lnTo>
                    <a:lnTo>
                      <a:pt x="0" y="997345"/>
                    </a:lnTo>
                    <a:close/>
                  </a:path>
                </a:pathLst>
              </a:custGeom>
              <a:solidFill>
                <a:schemeClr val="bg1">
                  <a:lumMod val="65000"/>
                  <a:alpha val="9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457200"/>
                <a:endParaRPr lang="en-AU">
                  <a:solidFill>
                    <a:prstClr val="white"/>
                  </a:solidFill>
                </a:endParaRPr>
              </a:p>
            </p:txBody>
          </p:sp>
        </p:grpSp>
      </p:grpSp>
      <p:grpSp>
        <p:nvGrpSpPr>
          <p:cNvPr id="33" name="Group 32"/>
          <p:cNvGrpSpPr/>
          <p:nvPr/>
        </p:nvGrpSpPr>
        <p:grpSpPr>
          <a:xfrm>
            <a:off x="6414776" y="2333919"/>
            <a:ext cx="2487675" cy="1427651"/>
            <a:chOff x="68420" y="4321398"/>
            <a:chExt cx="3969894" cy="2278281"/>
          </a:xfrm>
        </p:grpSpPr>
        <p:grpSp>
          <p:nvGrpSpPr>
            <p:cNvPr id="34" name="Group 33"/>
            <p:cNvGrpSpPr/>
            <p:nvPr/>
          </p:nvGrpSpPr>
          <p:grpSpPr>
            <a:xfrm>
              <a:off x="68420" y="4515486"/>
              <a:ext cx="3969894" cy="2084193"/>
              <a:chOff x="3301331" y="3151852"/>
              <a:chExt cx="3969894" cy="2084193"/>
            </a:xfrm>
          </p:grpSpPr>
          <p:pic>
            <p:nvPicPr>
              <p:cNvPr id="48" name="Picture 2" descr="http://store.storeimages.cdn-apple.com/4518/as-images.apple.com/is/image/AppleInc/aos/published/images/M/AC/MACBOOKPRO/MACBOOKPRO?wid=1200&amp;hei=630&amp;fmt=jpeg&amp;qlt=95&amp;op_sharpen=0&amp;resMode=bicub&amp;op_usm=0.5,0.5,0,0&amp;iccEmbed=0&amp;layer=comp&amp;.v=1425922618098"/>
              <p:cNvPicPr>
                <a:picLocks noChangeAspect="1" noChangeArrowheads="1"/>
              </p:cNvPicPr>
              <p:nvPr/>
            </p:nvPicPr>
            <p:blipFill>
              <a:blip r:embed="rId13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301331" y="3151852"/>
                <a:ext cx="3969894" cy="2084193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49" name="Picture 5"/>
              <p:cNvPicPr>
                <a:picLocks noChangeAspect="1" noChangeArrowheads="1"/>
              </p:cNvPicPr>
              <p:nvPr/>
            </p:nvPicPr>
            <p:blipFill>
              <a:blip r:embed="rId14" cstate="print">
                <a:extLst>
                  <a:ext uri="{BEBA8EAE-BF5A-486C-A8C5-ECC9F3942E4B}">
                    <a14:imgProps xmlns:a14="http://schemas.microsoft.com/office/drawing/2010/main">
                      <a14:imgLayer r:embed="rId15">
                        <a14:imgEffect>
                          <a14:saturation sat="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025016" y="3272172"/>
                <a:ext cx="2491200" cy="15728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grpSp>
          <p:nvGrpSpPr>
            <p:cNvPr id="45" name="Group 44"/>
            <p:cNvGrpSpPr/>
            <p:nvPr/>
          </p:nvGrpSpPr>
          <p:grpSpPr>
            <a:xfrm>
              <a:off x="1061464" y="4321398"/>
              <a:ext cx="2561767" cy="1170943"/>
              <a:chOff x="4282611" y="3003798"/>
              <a:chExt cx="2561767" cy="1170943"/>
            </a:xfrm>
          </p:grpSpPr>
          <p:pic>
            <p:nvPicPr>
              <p:cNvPr id="46" name="Picture 6"/>
              <p:cNvPicPr>
                <a:picLocks noChangeAspect="1" noChangeArrowheads="1"/>
              </p:cNvPicPr>
              <p:nvPr/>
            </p:nvPicPr>
            <p:blipFill>
              <a:blip r:embed="rId1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283968" y="3003798"/>
                <a:ext cx="2560410" cy="702950"/>
              </a:xfrm>
              <a:prstGeom prst="rect">
                <a:avLst/>
              </a:prstGeom>
              <a:noFill/>
              <a:ln>
                <a:noFill/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47" name="Trapezoid 8"/>
              <p:cNvSpPr/>
              <p:nvPr/>
            </p:nvSpPr>
            <p:spPr>
              <a:xfrm rot="10800000">
                <a:off x="4282611" y="3702047"/>
                <a:ext cx="2561767" cy="472694"/>
              </a:xfrm>
              <a:custGeom>
                <a:avLst/>
                <a:gdLst>
                  <a:gd name="connsiteX0" fmla="*/ 0 w 1988509"/>
                  <a:gd name="connsiteY0" fmla="*/ 1006870 h 1006870"/>
                  <a:gd name="connsiteX1" fmla="*/ 251718 w 1988509"/>
                  <a:gd name="connsiteY1" fmla="*/ 0 h 1006870"/>
                  <a:gd name="connsiteX2" fmla="*/ 1736792 w 1988509"/>
                  <a:gd name="connsiteY2" fmla="*/ 0 h 1006870"/>
                  <a:gd name="connsiteX3" fmla="*/ 1988509 w 1988509"/>
                  <a:gd name="connsiteY3" fmla="*/ 1006870 h 1006870"/>
                  <a:gd name="connsiteX4" fmla="*/ 0 w 1988509"/>
                  <a:gd name="connsiteY4" fmla="*/ 1006870 h 1006870"/>
                  <a:gd name="connsiteX0" fmla="*/ 0 w 1988509"/>
                  <a:gd name="connsiteY0" fmla="*/ 1006870 h 1006870"/>
                  <a:gd name="connsiteX1" fmla="*/ 251718 w 1988509"/>
                  <a:gd name="connsiteY1" fmla="*/ 0 h 1006870"/>
                  <a:gd name="connsiteX2" fmla="*/ 1231967 w 1988509"/>
                  <a:gd name="connsiteY2" fmla="*/ 9525 h 1006870"/>
                  <a:gd name="connsiteX3" fmla="*/ 1988509 w 1988509"/>
                  <a:gd name="connsiteY3" fmla="*/ 1006870 h 1006870"/>
                  <a:gd name="connsiteX4" fmla="*/ 0 w 1988509"/>
                  <a:gd name="connsiteY4" fmla="*/ 1006870 h 1006870"/>
                  <a:gd name="connsiteX0" fmla="*/ 0 w 1988509"/>
                  <a:gd name="connsiteY0" fmla="*/ 997345 h 997345"/>
                  <a:gd name="connsiteX1" fmla="*/ 651768 w 1988509"/>
                  <a:gd name="connsiteY1" fmla="*/ 0 h 997345"/>
                  <a:gd name="connsiteX2" fmla="*/ 1231967 w 1988509"/>
                  <a:gd name="connsiteY2" fmla="*/ 0 h 997345"/>
                  <a:gd name="connsiteX3" fmla="*/ 1988509 w 1988509"/>
                  <a:gd name="connsiteY3" fmla="*/ 997345 h 997345"/>
                  <a:gd name="connsiteX4" fmla="*/ 0 w 1988509"/>
                  <a:gd name="connsiteY4" fmla="*/ 997345 h 997345"/>
                  <a:gd name="connsiteX0" fmla="*/ 0 w 1988509"/>
                  <a:gd name="connsiteY0" fmla="*/ 997345 h 997345"/>
                  <a:gd name="connsiteX1" fmla="*/ 651768 w 1988509"/>
                  <a:gd name="connsiteY1" fmla="*/ 0 h 997345"/>
                  <a:gd name="connsiteX2" fmla="*/ 1260542 w 1988509"/>
                  <a:gd name="connsiteY2" fmla="*/ 0 h 997345"/>
                  <a:gd name="connsiteX3" fmla="*/ 1988509 w 1988509"/>
                  <a:gd name="connsiteY3" fmla="*/ 997345 h 997345"/>
                  <a:gd name="connsiteX4" fmla="*/ 0 w 1988509"/>
                  <a:gd name="connsiteY4" fmla="*/ 997345 h 997345"/>
                  <a:gd name="connsiteX0" fmla="*/ 0 w 1988509"/>
                  <a:gd name="connsiteY0" fmla="*/ 997345 h 997345"/>
                  <a:gd name="connsiteX1" fmla="*/ 651768 w 1988509"/>
                  <a:gd name="connsiteY1" fmla="*/ 0 h 997345"/>
                  <a:gd name="connsiteX2" fmla="*/ 1874207 w 1988509"/>
                  <a:gd name="connsiteY2" fmla="*/ 22475 h 997345"/>
                  <a:gd name="connsiteX3" fmla="*/ 1988509 w 1988509"/>
                  <a:gd name="connsiteY3" fmla="*/ 997345 h 997345"/>
                  <a:gd name="connsiteX4" fmla="*/ 0 w 1988509"/>
                  <a:gd name="connsiteY4" fmla="*/ 997345 h 997345"/>
                  <a:gd name="connsiteX0" fmla="*/ 0 w 1988509"/>
                  <a:gd name="connsiteY0" fmla="*/ 997345 h 997345"/>
                  <a:gd name="connsiteX1" fmla="*/ 1095381 w 1988509"/>
                  <a:gd name="connsiteY1" fmla="*/ 0 h 997345"/>
                  <a:gd name="connsiteX2" fmla="*/ 1874207 w 1988509"/>
                  <a:gd name="connsiteY2" fmla="*/ 22475 h 997345"/>
                  <a:gd name="connsiteX3" fmla="*/ 1988509 w 1988509"/>
                  <a:gd name="connsiteY3" fmla="*/ 997345 h 997345"/>
                  <a:gd name="connsiteX4" fmla="*/ 0 w 1988509"/>
                  <a:gd name="connsiteY4" fmla="*/ 997345 h 997345"/>
                  <a:gd name="connsiteX0" fmla="*/ 0 w 1988509"/>
                  <a:gd name="connsiteY0" fmla="*/ 997345 h 997345"/>
                  <a:gd name="connsiteX1" fmla="*/ 1095381 w 1988509"/>
                  <a:gd name="connsiteY1" fmla="*/ 0 h 997345"/>
                  <a:gd name="connsiteX2" fmla="*/ 1795343 w 1988509"/>
                  <a:gd name="connsiteY2" fmla="*/ 0 h 997345"/>
                  <a:gd name="connsiteX3" fmla="*/ 1988509 w 1988509"/>
                  <a:gd name="connsiteY3" fmla="*/ 997345 h 997345"/>
                  <a:gd name="connsiteX4" fmla="*/ 0 w 1988509"/>
                  <a:gd name="connsiteY4" fmla="*/ 997345 h 997345"/>
                  <a:gd name="connsiteX0" fmla="*/ 0 w 1988509"/>
                  <a:gd name="connsiteY0" fmla="*/ 997345 h 997345"/>
                  <a:gd name="connsiteX1" fmla="*/ 1048555 w 1988509"/>
                  <a:gd name="connsiteY1" fmla="*/ 14983 h 997345"/>
                  <a:gd name="connsiteX2" fmla="*/ 1795343 w 1988509"/>
                  <a:gd name="connsiteY2" fmla="*/ 0 h 997345"/>
                  <a:gd name="connsiteX3" fmla="*/ 1988509 w 1988509"/>
                  <a:gd name="connsiteY3" fmla="*/ 997345 h 997345"/>
                  <a:gd name="connsiteX4" fmla="*/ 0 w 1988509"/>
                  <a:gd name="connsiteY4" fmla="*/ 997345 h 997345"/>
                  <a:gd name="connsiteX0" fmla="*/ 0 w 1988509"/>
                  <a:gd name="connsiteY0" fmla="*/ 997345 h 997345"/>
                  <a:gd name="connsiteX1" fmla="*/ 1058413 w 1988509"/>
                  <a:gd name="connsiteY1" fmla="*/ 0 h 997345"/>
                  <a:gd name="connsiteX2" fmla="*/ 1795343 w 1988509"/>
                  <a:gd name="connsiteY2" fmla="*/ 0 h 997345"/>
                  <a:gd name="connsiteX3" fmla="*/ 1988509 w 1988509"/>
                  <a:gd name="connsiteY3" fmla="*/ 997345 h 997345"/>
                  <a:gd name="connsiteX4" fmla="*/ 0 w 1988509"/>
                  <a:gd name="connsiteY4" fmla="*/ 997345 h 997345"/>
                  <a:gd name="connsiteX0" fmla="*/ 0 w 1988509"/>
                  <a:gd name="connsiteY0" fmla="*/ 1109718 h 1109718"/>
                  <a:gd name="connsiteX1" fmla="*/ 1058413 w 1988509"/>
                  <a:gd name="connsiteY1" fmla="*/ 112373 h 1109718"/>
                  <a:gd name="connsiteX2" fmla="*/ 1793494 w 1988509"/>
                  <a:gd name="connsiteY2" fmla="*/ 0 h 1109718"/>
                  <a:gd name="connsiteX3" fmla="*/ 1988509 w 1988509"/>
                  <a:gd name="connsiteY3" fmla="*/ 1109718 h 1109718"/>
                  <a:gd name="connsiteX4" fmla="*/ 0 w 1988509"/>
                  <a:gd name="connsiteY4" fmla="*/ 1109718 h 1109718"/>
                  <a:gd name="connsiteX0" fmla="*/ 0 w 1988509"/>
                  <a:gd name="connsiteY0" fmla="*/ 1120954 h 1120954"/>
                  <a:gd name="connsiteX1" fmla="*/ 1047322 w 1988509"/>
                  <a:gd name="connsiteY1" fmla="*/ 0 h 1120954"/>
                  <a:gd name="connsiteX2" fmla="*/ 1793494 w 1988509"/>
                  <a:gd name="connsiteY2" fmla="*/ 11236 h 1120954"/>
                  <a:gd name="connsiteX3" fmla="*/ 1988509 w 1988509"/>
                  <a:gd name="connsiteY3" fmla="*/ 1120954 h 1120954"/>
                  <a:gd name="connsiteX4" fmla="*/ 0 w 1988509"/>
                  <a:gd name="connsiteY4" fmla="*/ 1120954 h 1120954"/>
                  <a:gd name="connsiteX0" fmla="*/ 0 w 1988509"/>
                  <a:gd name="connsiteY0" fmla="*/ 1115336 h 1115336"/>
                  <a:gd name="connsiteX1" fmla="*/ 1054716 w 1988509"/>
                  <a:gd name="connsiteY1" fmla="*/ 0 h 1115336"/>
                  <a:gd name="connsiteX2" fmla="*/ 1793494 w 1988509"/>
                  <a:gd name="connsiteY2" fmla="*/ 5618 h 1115336"/>
                  <a:gd name="connsiteX3" fmla="*/ 1988509 w 1988509"/>
                  <a:gd name="connsiteY3" fmla="*/ 1115336 h 1115336"/>
                  <a:gd name="connsiteX4" fmla="*/ 0 w 1988509"/>
                  <a:gd name="connsiteY4" fmla="*/ 1115336 h 111533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988509" h="1115336">
                    <a:moveTo>
                      <a:pt x="0" y="1115336"/>
                    </a:moveTo>
                    <a:lnTo>
                      <a:pt x="1054716" y="0"/>
                    </a:lnTo>
                    <a:lnTo>
                      <a:pt x="1793494" y="5618"/>
                    </a:lnTo>
                    <a:lnTo>
                      <a:pt x="1988509" y="1115336"/>
                    </a:lnTo>
                    <a:lnTo>
                      <a:pt x="0" y="1115336"/>
                    </a:lnTo>
                    <a:close/>
                  </a:path>
                </a:pathLst>
              </a:custGeom>
              <a:solidFill>
                <a:schemeClr val="bg1">
                  <a:lumMod val="65000"/>
                  <a:alpha val="9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457200"/>
                <a:endParaRPr lang="en-AU">
                  <a:solidFill>
                    <a:prstClr val="white"/>
                  </a:solidFill>
                </a:endParaRPr>
              </a:p>
            </p:txBody>
          </p:sp>
        </p:grpSp>
      </p:grpSp>
      <p:grpSp>
        <p:nvGrpSpPr>
          <p:cNvPr id="50" name="Group 49"/>
          <p:cNvGrpSpPr/>
          <p:nvPr/>
        </p:nvGrpSpPr>
        <p:grpSpPr>
          <a:xfrm>
            <a:off x="7029522" y="4440941"/>
            <a:ext cx="1755585" cy="1562291"/>
            <a:chOff x="6824284" y="1803728"/>
            <a:chExt cx="3195999" cy="2844111"/>
          </a:xfrm>
        </p:grpSpPr>
        <p:grpSp>
          <p:nvGrpSpPr>
            <p:cNvPr id="51" name="Group 50"/>
            <p:cNvGrpSpPr/>
            <p:nvPr/>
          </p:nvGrpSpPr>
          <p:grpSpPr>
            <a:xfrm>
              <a:off x="6824284" y="1803728"/>
              <a:ext cx="1916280" cy="2844111"/>
              <a:chOff x="323528" y="272042"/>
              <a:chExt cx="2534871" cy="3379828"/>
            </a:xfrm>
          </p:grpSpPr>
          <p:pic>
            <p:nvPicPr>
              <p:cNvPr id="57" name="Picture 2" descr="http://tabularasalabs.com/blog/wp-content/uploads/2011/10/ipad-template-vert.png"/>
              <p:cNvPicPr>
                <a:picLocks noChangeAspect="1" noChangeArrowheads="1"/>
              </p:cNvPicPr>
              <p:nvPr/>
            </p:nvPicPr>
            <p:blipFill>
              <a:blip r:embed="rId17" cstate="screen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23528" y="272042"/>
                <a:ext cx="2534871" cy="3379828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58" name="Picture 3"/>
              <p:cNvPicPr>
                <a:picLocks noChangeAspect="1" noChangeArrowheads="1"/>
              </p:cNvPicPr>
              <p:nvPr/>
            </p:nvPicPr>
            <p:blipFill rotWithShape="1">
              <a:blip r:embed="rId18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7814" t="2473" r="16700" b="38739"/>
              <a:stretch/>
            </p:blipFill>
            <p:spPr bwMode="auto">
              <a:xfrm>
                <a:off x="726963" y="807759"/>
                <a:ext cx="1728000" cy="23083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grpSp>
          <p:nvGrpSpPr>
            <p:cNvPr id="54" name="Group 53"/>
            <p:cNvGrpSpPr/>
            <p:nvPr/>
          </p:nvGrpSpPr>
          <p:grpSpPr>
            <a:xfrm>
              <a:off x="7129218" y="2837651"/>
              <a:ext cx="2891065" cy="734236"/>
              <a:chOff x="2051720" y="1922140"/>
              <a:chExt cx="2891065" cy="734236"/>
            </a:xfrm>
          </p:grpSpPr>
          <p:pic>
            <p:nvPicPr>
              <p:cNvPr id="55" name="Picture 3"/>
              <p:cNvPicPr>
                <a:picLocks noChangeAspect="1" noChangeArrowheads="1"/>
              </p:cNvPicPr>
              <p:nvPr/>
            </p:nvPicPr>
            <p:blipFill rotWithShape="1">
              <a:blip r:embed="rId1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668" t="9540" b="4165"/>
              <a:stretch/>
            </p:blipFill>
            <p:spPr bwMode="auto">
              <a:xfrm>
                <a:off x="2195736" y="1922140"/>
                <a:ext cx="2747049" cy="734236"/>
              </a:xfrm>
              <a:prstGeom prst="rect">
                <a:avLst/>
              </a:prstGeom>
              <a:noFill/>
              <a:ln>
                <a:noFill/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56" name="Trapezoid 3"/>
              <p:cNvSpPr/>
              <p:nvPr/>
            </p:nvSpPr>
            <p:spPr>
              <a:xfrm rot="16200000" flipH="1">
                <a:off x="1751239" y="2222623"/>
                <a:ext cx="734234" cy="133272"/>
              </a:xfrm>
              <a:custGeom>
                <a:avLst/>
                <a:gdLst>
                  <a:gd name="connsiteX0" fmla="*/ 0 w 1478081"/>
                  <a:gd name="connsiteY0" fmla="*/ 403470 h 403470"/>
                  <a:gd name="connsiteX1" fmla="*/ 184902 w 1478081"/>
                  <a:gd name="connsiteY1" fmla="*/ 0 h 403470"/>
                  <a:gd name="connsiteX2" fmla="*/ 1293179 w 1478081"/>
                  <a:gd name="connsiteY2" fmla="*/ 0 h 403470"/>
                  <a:gd name="connsiteX3" fmla="*/ 1478081 w 1478081"/>
                  <a:gd name="connsiteY3" fmla="*/ 403470 h 403470"/>
                  <a:gd name="connsiteX4" fmla="*/ 0 w 1478081"/>
                  <a:gd name="connsiteY4" fmla="*/ 403470 h 403470"/>
                  <a:gd name="connsiteX0" fmla="*/ 0 w 1478081"/>
                  <a:gd name="connsiteY0" fmla="*/ 412706 h 412706"/>
                  <a:gd name="connsiteX1" fmla="*/ 184902 w 1478081"/>
                  <a:gd name="connsiteY1" fmla="*/ 9236 h 412706"/>
                  <a:gd name="connsiteX2" fmla="*/ 914488 w 1478081"/>
                  <a:gd name="connsiteY2" fmla="*/ 0 h 412706"/>
                  <a:gd name="connsiteX3" fmla="*/ 1478081 w 1478081"/>
                  <a:gd name="connsiteY3" fmla="*/ 412706 h 412706"/>
                  <a:gd name="connsiteX4" fmla="*/ 0 w 1478081"/>
                  <a:gd name="connsiteY4" fmla="*/ 412706 h 412706"/>
                  <a:gd name="connsiteX0" fmla="*/ 0 w 1478081"/>
                  <a:gd name="connsiteY0" fmla="*/ 421942 h 421942"/>
                  <a:gd name="connsiteX1" fmla="*/ 646721 w 1478081"/>
                  <a:gd name="connsiteY1" fmla="*/ 0 h 421942"/>
                  <a:gd name="connsiteX2" fmla="*/ 914488 w 1478081"/>
                  <a:gd name="connsiteY2" fmla="*/ 9236 h 421942"/>
                  <a:gd name="connsiteX3" fmla="*/ 1478081 w 1478081"/>
                  <a:gd name="connsiteY3" fmla="*/ 421942 h 421942"/>
                  <a:gd name="connsiteX4" fmla="*/ 0 w 1478081"/>
                  <a:gd name="connsiteY4" fmla="*/ 421942 h 421942"/>
                  <a:gd name="connsiteX0" fmla="*/ 0 w 2161572"/>
                  <a:gd name="connsiteY0" fmla="*/ 431178 h 431178"/>
                  <a:gd name="connsiteX1" fmla="*/ 1330212 w 2161572"/>
                  <a:gd name="connsiteY1" fmla="*/ 0 h 431178"/>
                  <a:gd name="connsiteX2" fmla="*/ 1597979 w 2161572"/>
                  <a:gd name="connsiteY2" fmla="*/ 9236 h 431178"/>
                  <a:gd name="connsiteX3" fmla="*/ 2161572 w 2161572"/>
                  <a:gd name="connsiteY3" fmla="*/ 421942 h 431178"/>
                  <a:gd name="connsiteX4" fmla="*/ 0 w 2161572"/>
                  <a:gd name="connsiteY4" fmla="*/ 431178 h 431178"/>
                  <a:gd name="connsiteX0" fmla="*/ 0 w 1875244"/>
                  <a:gd name="connsiteY0" fmla="*/ 431178 h 431178"/>
                  <a:gd name="connsiteX1" fmla="*/ 1330212 w 1875244"/>
                  <a:gd name="connsiteY1" fmla="*/ 0 h 431178"/>
                  <a:gd name="connsiteX2" fmla="*/ 1597979 w 1875244"/>
                  <a:gd name="connsiteY2" fmla="*/ 9236 h 431178"/>
                  <a:gd name="connsiteX3" fmla="*/ 1875244 w 1875244"/>
                  <a:gd name="connsiteY3" fmla="*/ 431178 h 431178"/>
                  <a:gd name="connsiteX4" fmla="*/ 0 w 1875244"/>
                  <a:gd name="connsiteY4" fmla="*/ 431178 h 431178"/>
                  <a:gd name="connsiteX0" fmla="*/ 0 w 1875244"/>
                  <a:gd name="connsiteY0" fmla="*/ 431178 h 431178"/>
                  <a:gd name="connsiteX1" fmla="*/ 1330212 w 1875244"/>
                  <a:gd name="connsiteY1" fmla="*/ 0 h 431178"/>
                  <a:gd name="connsiteX2" fmla="*/ 1550800 w 1875244"/>
                  <a:gd name="connsiteY2" fmla="*/ 2365 h 431178"/>
                  <a:gd name="connsiteX3" fmla="*/ 1875244 w 1875244"/>
                  <a:gd name="connsiteY3" fmla="*/ 431178 h 431178"/>
                  <a:gd name="connsiteX4" fmla="*/ 0 w 1875244"/>
                  <a:gd name="connsiteY4" fmla="*/ 431178 h 431178"/>
                  <a:gd name="connsiteX0" fmla="*/ 0 w 1875244"/>
                  <a:gd name="connsiteY0" fmla="*/ 585535 h 585535"/>
                  <a:gd name="connsiteX1" fmla="*/ 1330212 w 1875244"/>
                  <a:gd name="connsiteY1" fmla="*/ 154357 h 585535"/>
                  <a:gd name="connsiteX2" fmla="*/ 1648950 w 1875244"/>
                  <a:gd name="connsiteY2" fmla="*/ 0 h 585535"/>
                  <a:gd name="connsiteX3" fmla="*/ 1875244 w 1875244"/>
                  <a:gd name="connsiteY3" fmla="*/ 585535 h 585535"/>
                  <a:gd name="connsiteX4" fmla="*/ 0 w 1875244"/>
                  <a:gd name="connsiteY4" fmla="*/ 585535 h 585535"/>
                  <a:gd name="connsiteX0" fmla="*/ 0 w 1875244"/>
                  <a:gd name="connsiteY0" fmla="*/ 587899 h 587899"/>
                  <a:gd name="connsiteX1" fmla="*/ 1063804 w 1875244"/>
                  <a:gd name="connsiteY1" fmla="*/ 0 h 587899"/>
                  <a:gd name="connsiteX2" fmla="*/ 1648950 w 1875244"/>
                  <a:gd name="connsiteY2" fmla="*/ 2364 h 587899"/>
                  <a:gd name="connsiteX3" fmla="*/ 1875244 w 1875244"/>
                  <a:gd name="connsiteY3" fmla="*/ 587899 h 587899"/>
                  <a:gd name="connsiteX4" fmla="*/ 0 w 1875244"/>
                  <a:gd name="connsiteY4" fmla="*/ 587899 h 587899"/>
                  <a:gd name="connsiteX0" fmla="*/ 0 w 1875244"/>
                  <a:gd name="connsiteY0" fmla="*/ 585535 h 585535"/>
                  <a:gd name="connsiteX1" fmla="*/ 1063810 w 1875244"/>
                  <a:gd name="connsiteY1" fmla="*/ 177879 h 585535"/>
                  <a:gd name="connsiteX2" fmla="*/ 1648950 w 1875244"/>
                  <a:gd name="connsiteY2" fmla="*/ 0 h 585535"/>
                  <a:gd name="connsiteX3" fmla="*/ 1875244 w 1875244"/>
                  <a:gd name="connsiteY3" fmla="*/ 585535 h 585535"/>
                  <a:gd name="connsiteX4" fmla="*/ 0 w 1875244"/>
                  <a:gd name="connsiteY4" fmla="*/ 585535 h 585535"/>
                  <a:gd name="connsiteX0" fmla="*/ 0 w 1875244"/>
                  <a:gd name="connsiteY0" fmla="*/ 454447 h 454447"/>
                  <a:gd name="connsiteX1" fmla="*/ 1063810 w 1875244"/>
                  <a:gd name="connsiteY1" fmla="*/ 46791 h 454447"/>
                  <a:gd name="connsiteX2" fmla="*/ 1556152 w 1875244"/>
                  <a:gd name="connsiteY2" fmla="*/ -1 h 454447"/>
                  <a:gd name="connsiteX3" fmla="*/ 1875244 w 1875244"/>
                  <a:gd name="connsiteY3" fmla="*/ 454447 h 454447"/>
                  <a:gd name="connsiteX4" fmla="*/ 0 w 1875244"/>
                  <a:gd name="connsiteY4" fmla="*/ 454447 h 454447"/>
                  <a:gd name="connsiteX0" fmla="*/ 0 w 1875244"/>
                  <a:gd name="connsiteY0" fmla="*/ 407656 h 407656"/>
                  <a:gd name="connsiteX1" fmla="*/ 1063810 w 1875244"/>
                  <a:gd name="connsiteY1" fmla="*/ 0 h 407656"/>
                  <a:gd name="connsiteX2" fmla="*/ 1532950 w 1875244"/>
                  <a:gd name="connsiteY2" fmla="*/ 51519 h 407656"/>
                  <a:gd name="connsiteX3" fmla="*/ 1875244 w 1875244"/>
                  <a:gd name="connsiteY3" fmla="*/ 407656 h 407656"/>
                  <a:gd name="connsiteX4" fmla="*/ 0 w 1875244"/>
                  <a:gd name="connsiteY4" fmla="*/ 407656 h 407656"/>
                  <a:gd name="connsiteX0" fmla="*/ 0 w 1875244"/>
                  <a:gd name="connsiteY0" fmla="*/ 407656 h 407656"/>
                  <a:gd name="connsiteX1" fmla="*/ 1063810 w 1875244"/>
                  <a:gd name="connsiteY1" fmla="*/ 0 h 407656"/>
                  <a:gd name="connsiteX2" fmla="*/ 1602553 w 1875244"/>
                  <a:gd name="connsiteY2" fmla="*/ 26941 h 407656"/>
                  <a:gd name="connsiteX3" fmla="*/ 1875244 w 1875244"/>
                  <a:gd name="connsiteY3" fmla="*/ 407656 h 407656"/>
                  <a:gd name="connsiteX4" fmla="*/ 0 w 1875244"/>
                  <a:gd name="connsiteY4" fmla="*/ 407656 h 407656"/>
                  <a:gd name="connsiteX0" fmla="*/ 0 w 1875244"/>
                  <a:gd name="connsiteY0" fmla="*/ 380715 h 380715"/>
                  <a:gd name="connsiteX1" fmla="*/ 965205 w 1875244"/>
                  <a:gd name="connsiteY1" fmla="*/ 9926 h 380715"/>
                  <a:gd name="connsiteX2" fmla="*/ 1602553 w 1875244"/>
                  <a:gd name="connsiteY2" fmla="*/ 0 h 380715"/>
                  <a:gd name="connsiteX3" fmla="*/ 1875244 w 1875244"/>
                  <a:gd name="connsiteY3" fmla="*/ 380715 h 380715"/>
                  <a:gd name="connsiteX4" fmla="*/ 0 w 1875244"/>
                  <a:gd name="connsiteY4" fmla="*/ 380715 h 380715"/>
                  <a:gd name="connsiteX0" fmla="*/ 0 w 1875244"/>
                  <a:gd name="connsiteY0" fmla="*/ 383073 h 383073"/>
                  <a:gd name="connsiteX1" fmla="*/ 976810 w 1875244"/>
                  <a:gd name="connsiteY1" fmla="*/ -1 h 383073"/>
                  <a:gd name="connsiteX2" fmla="*/ 1602553 w 1875244"/>
                  <a:gd name="connsiteY2" fmla="*/ 2358 h 383073"/>
                  <a:gd name="connsiteX3" fmla="*/ 1875244 w 1875244"/>
                  <a:gd name="connsiteY3" fmla="*/ 383073 h 383073"/>
                  <a:gd name="connsiteX4" fmla="*/ 0 w 1875244"/>
                  <a:gd name="connsiteY4" fmla="*/ 383073 h 383073"/>
                  <a:gd name="connsiteX0" fmla="*/ 0 w 1875244"/>
                  <a:gd name="connsiteY0" fmla="*/ 383075 h 383075"/>
                  <a:gd name="connsiteX1" fmla="*/ 976810 w 1875244"/>
                  <a:gd name="connsiteY1" fmla="*/ 1 h 383075"/>
                  <a:gd name="connsiteX2" fmla="*/ 1602553 w 1875244"/>
                  <a:gd name="connsiteY2" fmla="*/ 2360 h 383075"/>
                  <a:gd name="connsiteX3" fmla="*/ 1875244 w 1875244"/>
                  <a:gd name="connsiteY3" fmla="*/ 383075 h 383075"/>
                  <a:gd name="connsiteX4" fmla="*/ 0 w 1875244"/>
                  <a:gd name="connsiteY4" fmla="*/ 383075 h 3830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875244" h="383075">
                    <a:moveTo>
                      <a:pt x="0" y="383075"/>
                    </a:moveTo>
                    <a:lnTo>
                      <a:pt x="976810" y="1"/>
                    </a:lnTo>
                    <a:cubicBezTo>
                      <a:pt x="970783" y="4882"/>
                      <a:pt x="1393972" y="1574"/>
                      <a:pt x="1602553" y="2360"/>
                    </a:cubicBezTo>
                    <a:lnTo>
                      <a:pt x="1875244" y="383075"/>
                    </a:lnTo>
                    <a:lnTo>
                      <a:pt x="0" y="383075"/>
                    </a:lnTo>
                    <a:close/>
                  </a:path>
                </a:pathLst>
              </a:custGeom>
              <a:solidFill>
                <a:schemeClr val="bg1">
                  <a:lumMod val="65000"/>
                  <a:alpha val="95000"/>
                </a:schemeClr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457200"/>
                <a:endParaRPr lang="en-AU">
                  <a:solidFill>
                    <a:prstClr val="white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5721055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Custom 6">
      <a:dk1>
        <a:sysClr val="windowText" lastClr="000000"/>
      </a:dk1>
      <a:lt1>
        <a:sysClr val="window" lastClr="FFFFFF"/>
      </a:lt1>
      <a:dk2>
        <a:srgbClr val="007AC2"/>
      </a:dk2>
      <a:lt2>
        <a:srgbClr val="909093"/>
      </a:lt2>
      <a:accent1>
        <a:srgbClr val="64CBE8"/>
      </a:accent1>
      <a:accent2>
        <a:srgbClr val="00468B"/>
      </a:accent2>
      <a:accent3>
        <a:srgbClr val="D1D1CE"/>
      </a:accent3>
      <a:accent4>
        <a:srgbClr val="97D700"/>
      </a:accent4>
      <a:accent5>
        <a:srgbClr val="FEDB00"/>
      </a:accent5>
      <a:accent6>
        <a:srgbClr val="FF5000"/>
      </a:accent6>
      <a:hlink>
        <a:srgbClr val="0563C1"/>
      </a:hlink>
      <a:folHlink>
        <a:srgbClr val="954F72"/>
      </a:folHlink>
    </a:clrScheme>
    <a:fontScheme name="Custom 3">
      <a:majorFont>
        <a:latin typeface="Open Sans"/>
        <a:ea typeface=""/>
        <a:cs typeface=""/>
      </a:majorFont>
      <a:minorFont>
        <a:latin typeface="Open Sans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custClrLst>
    <a:custClr name="Grey light">
      <a:srgbClr val="E6E6E6"/>
    </a:custClr>
    <a:custClr name="Blue light">
      <a:srgbClr val="EBFAFC"/>
    </a:custClr>
  </a:custClrLst>
  <a:extLst>
    <a:ext uri="{05A4C25C-085E-4340-85A3-A5531E510DB2}">
      <thm15:themeFamily xmlns:thm15="http://schemas.microsoft.com/office/thememl/2012/main" xmlns="" name="Office Theme" id="{9AA41DEC-4CAE-4F84-AA5C-1F24FE9464D4}" vid="{B87D63E5-4099-4E45-8B97-E8FA0564B96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104</Words>
  <Application>Microsoft Office PowerPoint</Application>
  <PresentationFormat>On-screen Show (4:3)</PresentationFormat>
  <Paragraphs>11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carsales.com Limited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Henny Darvall</dc:creator>
  <cp:lastModifiedBy>Henny Darvall</cp:lastModifiedBy>
  <cp:revision>13</cp:revision>
  <dcterms:created xsi:type="dcterms:W3CDTF">2016-08-24T23:10:45Z</dcterms:created>
  <dcterms:modified xsi:type="dcterms:W3CDTF">2016-11-25T05:58:07Z</dcterms:modified>
</cp:coreProperties>
</file>