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711742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70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295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71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41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20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106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149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20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43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063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3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40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6254" y="0"/>
            <a:ext cx="3807746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" name="Straight Connector 2"/>
          <p:cNvCxnSpPr/>
          <p:nvPr/>
        </p:nvCxnSpPr>
        <p:spPr>
          <a:xfrm>
            <a:off x="4118479" y="1098910"/>
            <a:ext cx="965200" cy="0"/>
          </a:xfrm>
          <a:prstGeom prst="line">
            <a:avLst/>
          </a:prstGeom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8152" y="6568554"/>
            <a:ext cx="54865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Source: </a:t>
            </a:r>
            <a:r>
              <a:rPr lang="en-AU" sz="800" dirty="0" err="1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carsales</a:t>
            </a:r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internal data, </a:t>
            </a:r>
            <a:r>
              <a:rPr lang="en-AU" sz="800" dirty="0" err="1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webtrends</a:t>
            </a:r>
            <a:endParaRPr lang="en-AU" sz="800" dirty="0">
              <a:solidFill>
                <a:prstClr val="black">
                  <a:lumMod val="75000"/>
                  <a:lumOff val="25000"/>
                </a:prst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57624" y="1507497"/>
            <a:ext cx="3512607" cy="85665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generate high reach awareness of the new Mazda CX-3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Increase consideration and intent for the CX-3 in the competitive SUV category</a:t>
            </a:r>
          </a:p>
        </p:txBody>
      </p:sp>
      <p:sp>
        <p:nvSpPr>
          <p:cNvPr id="46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CASE STUDY: </a:t>
            </a: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MAZDA CX-3 – </a:t>
            </a:r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LAUNCH</a:t>
            </a:r>
            <a:endParaRPr lang="en-AU" sz="2400" dirty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44028" y="1476930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Objective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7" y="1778793"/>
            <a:ext cx="713612" cy="71361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85" y="4530877"/>
            <a:ext cx="739377" cy="739377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44028" y="4176786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Results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60605" y="4207347"/>
            <a:ext cx="3512607" cy="197081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In month 2, the </a:t>
            </a: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CX-3 achieved 21.52% of view share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, the highest of the entire category and more than double their closest competitor highlighting how successful high impact placements are in driving consideration with buyers as they enter the market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109% increase in view share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when compared to PCP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46% increase in lead share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when compared to PCP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59" y="3071369"/>
            <a:ext cx="685829" cy="68582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344028" y="2734986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Solution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560605" y="2765551"/>
            <a:ext cx="3512607" cy="108927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High impact placements to influence consumers at the top of the funnel – </a:t>
            </a:r>
            <a:r>
              <a:rPr lang="en-AU" altLang="en-US" sz="115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Homepage Buyout</a:t>
            </a:r>
            <a:endParaRPr lang="en-AU" altLang="en-US" sz="115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Guaranteed Consideration package to promote Mazda CX-3 amongst competitive make/model search result pages across all devices.</a:t>
            </a: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018" y="1529211"/>
            <a:ext cx="3484218" cy="28831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597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="" xmlns:thm15="http://schemas.microsoft.com/office/thememl/2012/main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134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11</cp:revision>
  <dcterms:created xsi:type="dcterms:W3CDTF">2016-08-24T23:10:45Z</dcterms:created>
  <dcterms:modified xsi:type="dcterms:W3CDTF">2016-11-25T05:57:17Z</dcterms:modified>
</cp:coreProperties>
</file>