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71174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70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95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1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41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20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10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4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09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3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3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40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6254" y="0"/>
            <a:ext cx="3807746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carsales</a:t>
            </a:r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internal data,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57624" y="1507497"/>
            <a:ext cx="3512607" cy="85665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generate high reach awareness of the new Mazda CX-3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Increase consideration and intent for the CX-3 in the competitive SUV category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MAZDA CX-3 – </a:t>
            </a:r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LAUNCH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4028" y="1476930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Objective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7" y="1778793"/>
            <a:ext cx="713612" cy="7136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5" y="4530877"/>
            <a:ext cx="739377" cy="73937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44028" y="41767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Results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60605" y="4207347"/>
            <a:ext cx="3512607" cy="197081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 month 2, the 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CX-3 achieved 21.52% of view share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, the highest of the entire category and more than double their closest competitor highlighting how successful high impact placements are in driving consideration with buyers as they enter the market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109% increase in view share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when compared to PCP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46% increase in lead share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when compared to PCP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9" y="3071369"/>
            <a:ext cx="685829" cy="68582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44028" y="27349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Solution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560605" y="2765551"/>
            <a:ext cx="3512607" cy="108927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High impact placements to influence consumers at the top of the funnel – </a:t>
            </a:r>
            <a:r>
              <a:rPr lang="en-AU" altLang="en-US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Homepage Buyout</a:t>
            </a:r>
            <a:endParaRPr lang="en-AU" altLang="en-US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Guaranteed Consideration package to promote Mazda CX-3 amongst competitive make/model search result pages across all devices.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018" y="1529211"/>
            <a:ext cx="3484218" cy="288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97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="" xmlns:thm15="http://schemas.microsoft.com/office/thememl/2012/main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134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2_Office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11</cp:revision>
  <dcterms:created xsi:type="dcterms:W3CDTF">2016-08-24T23:10:45Z</dcterms:created>
  <dcterms:modified xsi:type="dcterms:W3CDTF">2016-11-25T05:57:17Z</dcterms:modified>
</cp:coreProperties>
</file>